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presProps.xml" ContentType="application/vnd.openxmlformats-officedocument.presentationml.presProps+xml"/>
  <Override PartName="/ppt/media/image1.png" ContentType="image/png"/>
  <Override PartName="/ppt/media/image8.wmf" ContentType="image/x-wmf"/>
  <Override PartName="/ppt/media/image2.wmf" ContentType="image/x-wmf"/>
  <Override PartName="/ppt/media/image3.wmf" ContentType="image/x-wmf"/>
  <Override PartName="/ppt/media/image4.wmf" ContentType="image/x-wmf"/>
  <Override PartName="/ppt/media/image5.wmf" ContentType="image/x-wmf"/>
  <Override PartName="/ppt/media/image6.wmf" ContentType="image/x-wmf"/>
  <Override PartName="/ppt/media/image7.wmf" ContentType="image/x-wmf"/>
  <Override PartName="/ppt/media/image9.jpeg" ContentType="image/jpeg"/>
  <Override PartName="/ppt/media/image10.wmf" ContentType="image/x-wmf"/>
  <Override PartName="/ppt/media/image11.png" ContentType="image/png"/>
  <Override PartName="/ppt/media/image23.wmf" ContentType="image/x-wmf"/>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wmf" ContentType="image/x-wmf"/>
  <Override PartName="/ppt/media/image22.wmf" ContentType="image/x-wmf"/>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BE5D55AC-4357-4675-9D4D-3DB6DDC062DE}"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6F0E509-82F9-4B26-B41E-A86D8A2B8E9E}"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C839384D-020B-4458-A695-ADCA7B39B817}"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FA044697-CB1A-45B9-96BE-36BF93847265}"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749A49EB-488B-4919-AD8F-8306FC69A342}"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9BE6E2F-81D7-48CB-8F88-D70545B92929}"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4CF1FF83-100E-4DAA-AA03-F4C43183DF3F}"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DD61C706-49AA-433C-8EF9-826B54C7E21C}"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EEFAC15-8687-4DF6-B09F-1BC798530C7E}"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A1640FFB-ACE9-4FCA-B4F8-7D246A94D750}"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8D44EA52-9285-4142-93D1-E1A55D51E914}"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0B78575-98E1-44AC-B353-DDB12BC6B2F0}"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427B591-1CAB-4BE2-AB83-577A8D4600AB}"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E738E79-A6A9-4DB3-B82E-94933514C98C}"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39D0CC04-7EC0-4E57-8B46-9DE3B4457198}"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337EFF7E-4AC8-4593-B1CA-8D0240E5D6C9}"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F5DD16DE-8D49-49FF-973C-F82B5203D135}"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089454EE-0510-46A4-8446-A79A71B64AE5}"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9361606A-014F-4E9A-ACF8-6ADE7340ECB2}"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90"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2F5642F7-0E2E-4C26-B4EF-55D254B25F81}"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92"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93"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9E6A9C59-617A-4512-A081-791403B86026}"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68799ADF-84BA-4F2F-BE26-B76DEEA71012}"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E8B02C4-C060-4302-877E-274FE6D933AC}"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4D48F067-B1B1-443F-938E-732F07D71D4E}"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97"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98"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99"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E6A2BED5-E4DC-4A4C-AAC5-B956BDB4E8F0}"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10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0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03"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CA8DCF7B-9153-483F-A0ED-8018C516AC62}"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10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06"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07"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EF1A4679-79C1-4AA5-A521-803A705710A1}"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109"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10"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19A79622-30DD-479D-B09A-3D55AEF271A1}"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112"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13"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14"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15"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72BEBB47-4760-4498-A1B4-299A41D69CB0}" type="slidenum">
              <a:t>&lt;#&gt;</a:t>
            </a:fld>
          </a:p>
        </p:txBody>
      </p:sp>
      <p:sp>
        <p:nvSpPr>
          <p:cNvPr id="9" name="PlaceHolder 8"/>
          <p:cNvSpPr>
            <a:spLocks noGrp="1"/>
          </p:cNvSpPr>
          <p:nvPr>
            <p:ph type="dt" idx="7"/>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117"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18"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19"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20"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21"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22"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8C076A8F-7599-4733-AD0F-1206224105D9}"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A34C109E-BD8F-4328-9CC1-E968EEE70576}"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505FEE0-1DC5-4E01-A5A8-52747470EF33}"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52713D6-157B-4020-968B-4F3ECC1FE770}"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05E25BF-BEF0-4021-A0EE-17E8E32E0396}"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43B5397-A4B8-45F0-A1CA-CA5591707E01}"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NG" sz="1800" spc="-1" strike="noStrike">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n-NG"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18BC7C0-9763-4CA0-BF4D-FAFA65DBBBA9}"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1960" y="1709640"/>
            <a:ext cx="10515240" cy="2852280"/>
          </a:xfrm>
          <a:prstGeom prst="rect">
            <a:avLst/>
          </a:prstGeom>
          <a:noFill/>
          <a:ln w="0">
            <a:noFill/>
          </a:ln>
        </p:spPr>
        <p:txBody>
          <a:bodyPr anchor="b">
            <a:noAutofit/>
          </a:bodyPr>
          <a:p>
            <a:pPr indent="0">
              <a:lnSpc>
                <a:spcPct val="90000"/>
              </a:lnSpc>
              <a:buNone/>
            </a:pPr>
            <a:r>
              <a:rPr b="0" lang="en-US" sz="6000" spc="-1" strike="noStrike">
                <a:solidFill>
                  <a:srgbClr val="000000"/>
                </a:solidFill>
                <a:latin typeface="Calibri Light"/>
              </a:rPr>
              <a:t>Click to edit Master title style</a:t>
            </a:r>
            <a:endParaRPr b="0" lang="en-NG" sz="6000" spc="-1" strike="noStrike">
              <a:solidFill>
                <a:srgbClr val="000000"/>
              </a:solidFill>
              <a:latin typeface="Calibri"/>
            </a:endParaRPr>
          </a:p>
        </p:txBody>
      </p:sp>
      <p:sp>
        <p:nvSpPr>
          <p:cNvPr id="1" name="PlaceHolder 2"/>
          <p:cNvSpPr>
            <a:spLocks noGrp="1"/>
          </p:cNvSpPr>
          <p:nvPr>
            <p:ph type="body"/>
          </p:nvPr>
        </p:nvSpPr>
        <p:spPr>
          <a:xfrm>
            <a:off x="831960" y="4589640"/>
            <a:ext cx="10515240" cy="1499760"/>
          </a:xfrm>
          <a:prstGeom prst="rect">
            <a:avLst/>
          </a:prstGeom>
          <a:noFill/>
          <a:ln w="0">
            <a:noFill/>
          </a:ln>
        </p:spPr>
        <p:txBody>
          <a:bodyPr anchor="t">
            <a:noAutofit/>
          </a:bodyPr>
          <a:p>
            <a:pPr indent="0">
              <a:lnSpc>
                <a:spcPct val="90000"/>
              </a:lnSpc>
              <a:spcBef>
                <a:spcPts val="1001"/>
              </a:spcBef>
              <a:buNone/>
              <a:tabLst>
                <a:tab algn="l" pos="0"/>
              </a:tabLst>
            </a:pPr>
            <a:r>
              <a:rPr b="0" lang="en-US" sz="2400" spc="-1" strike="noStrike">
                <a:solidFill>
                  <a:srgbClr val="8b8b8b"/>
                </a:solidFill>
                <a:latin typeface="Calibri"/>
              </a:rPr>
              <a:t>Click to edit Master text styles</a:t>
            </a:r>
            <a:endParaRPr b="0" lang="en-NG" sz="2400" spc="-1" strike="noStrike">
              <a:solidFill>
                <a:srgbClr val="000000"/>
              </a:solidFill>
              <a:latin typeface="Calibri"/>
            </a:endParaRPr>
          </a:p>
        </p:txBody>
      </p:sp>
      <p:sp>
        <p:nvSpPr>
          <p:cNvPr id="2" name="PlaceHolder 3"/>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b="0" lang="en-NG" sz="1200" spc="-1" strike="noStrike">
                <a:solidFill>
                  <a:srgbClr val="8b8b8b"/>
                </a:solidFill>
                <a:latin typeface="Calibri"/>
              </a:defRPr>
            </a:lvl1pPr>
          </a:lstStyle>
          <a:p>
            <a:pPr indent="0">
              <a:lnSpc>
                <a:spcPct val="100000"/>
              </a:lnSpc>
              <a:buNone/>
            </a:pPr>
            <a:r>
              <a:rPr b="0" lang="en-NG" sz="1200" spc="-1" strike="noStrike">
                <a:solidFill>
                  <a:srgbClr val="8b8b8b"/>
                </a:solidFill>
                <a:latin typeface="Calibri"/>
              </a:rPr>
              <a:t>&lt;date/time&gt;</a:t>
            </a:r>
            <a:endParaRPr b="0" lang="en-US" sz="1200" spc="-1" strike="noStrike">
              <a:solidFill>
                <a:srgbClr val="000000"/>
              </a:solidFill>
              <a:latin typeface="Times New Roman"/>
            </a:endParaRPr>
          </a:p>
        </p:txBody>
      </p:sp>
      <p:sp>
        <p:nvSpPr>
          <p:cNvPr id="3" name="PlaceHolder 4"/>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 name="PlaceHolder 5"/>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en-NG" sz="1200" spc="-1" strike="noStrike">
                <a:solidFill>
                  <a:srgbClr val="8b8b8b"/>
                </a:solidFill>
                <a:latin typeface="Calibri"/>
              </a:defRPr>
            </a:lvl1pPr>
          </a:lstStyle>
          <a:p>
            <a:pPr indent="0" algn="r">
              <a:lnSpc>
                <a:spcPct val="100000"/>
              </a:lnSpc>
              <a:buNone/>
            </a:pPr>
            <a:fld id="{D61700B7-CD74-473E-BF01-6CD4BBF55357}" type="slidenum">
              <a:rPr b="0" lang="en-NG" sz="1200" spc="-1" strike="noStrike">
                <a:solidFill>
                  <a:srgbClr val="8b8b8b"/>
                </a:solidFill>
                <a:latin typeface="Calibri"/>
              </a:rPr>
              <a:t>&lt;number&gt;</a:t>
            </a:fld>
            <a:endParaRPr b="0" lang="en-US"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3640" cy="2387160"/>
          </a:xfrm>
          <a:prstGeom prst="rect">
            <a:avLst/>
          </a:prstGeom>
          <a:noFill/>
          <a:ln w="0">
            <a:noFill/>
          </a:ln>
        </p:spPr>
        <p:txBody>
          <a:bodyPr anchor="b">
            <a:noAutofit/>
          </a:bodyPr>
          <a:p>
            <a:pPr indent="0" algn="ctr">
              <a:lnSpc>
                <a:spcPct val="90000"/>
              </a:lnSpc>
              <a:buNone/>
            </a:pPr>
            <a:r>
              <a:rPr b="0" lang="en-US" sz="6000" spc="-1" strike="noStrike">
                <a:solidFill>
                  <a:srgbClr val="000000"/>
                </a:solidFill>
                <a:latin typeface="Calibri Light"/>
              </a:rPr>
              <a:t>Click to edit Master title style</a:t>
            </a:r>
            <a:endParaRPr b="0" lang="en-NG" sz="6000" spc="-1" strike="noStrike">
              <a:solidFill>
                <a:srgbClr val="000000"/>
              </a:solidFill>
              <a:latin typeface="Calibri"/>
            </a:endParaRPr>
          </a:p>
        </p:txBody>
      </p:sp>
      <p:sp>
        <p:nvSpPr>
          <p:cNvPr id="42" name="PlaceHolder 2"/>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b="0" lang="en-NG" sz="1200" spc="-1" strike="noStrike">
                <a:solidFill>
                  <a:srgbClr val="8b8b8b"/>
                </a:solidFill>
                <a:latin typeface="Calibri"/>
              </a:defRPr>
            </a:lvl1pPr>
          </a:lstStyle>
          <a:p>
            <a:pPr indent="0">
              <a:lnSpc>
                <a:spcPct val="100000"/>
              </a:lnSpc>
              <a:buNone/>
            </a:pPr>
            <a:r>
              <a:rPr b="0" lang="en-NG" sz="1200" spc="-1" strike="noStrike">
                <a:solidFill>
                  <a:srgbClr val="8b8b8b"/>
                </a:solidFill>
                <a:latin typeface="Calibri"/>
              </a:rPr>
              <a:t>&lt;date/time&gt;</a:t>
            </a:r>
            <a:endParaRPr b="0" lang="en-US" sz="1200" spc="-1" strike="noStrike">
              <a:solidFill>
                <a:srgbClr val="000000"/>
              </a:solidFill>
              <a:latin typeface="Times New Roman"/>
            </a:endParaRPr>
          </a:p>
        </p:txBody>
      </p:sp>
      <p:sp>
        <p:nvSpPr>
          <p:cNvPr id="43" name="PlaceHolder 3"/>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4" name="PlaceHolder 4"/>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en-NG" sz="1200" spc="-1" strike="noStrike">
                <a:solidFill>
                  <a:srgbClr val="8b8b8b"/>
                </a:solidFill>
                <a:latin typeface="Calibri"/>
              </a:defRPr>
            </a:lvl1pPr>
          </a:lstStyle>
          <a:p>
            <a:pPr indent="0" algn="r">
              <a:lnSpc>
                <a:spcPct val="100000"/>
              </a:lnSpc>
              <a:buNone/>
            </a:pPr>
            <a:fld id="{1207DDBD-3B60-4B80-AE75-384BAD0128A4}" type="slidenum">
              <a:rPr b="0" lang="en-NG" sz="1200" spc="-1" strike="noStrike">
                <a:solidFill>
                  <a:srgbClr val="8b8b8b"/>
                </a:solidFill>
                <a:latin typeface="Calibri"/>
              </a:rPr>
              <a:t>&lt;number&gt;</a:t>
            </a:fld>
            <a:endParaRPr b="0" lang="en-US" sz="1200" spc="-1" strike="noStrike">
              <a:solidFill>
                <a:srgbClr val="000000"/>
              </a:solidFill>
              <a:latin typeface="Times New Roman"/>
            </a:endParaRP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NG" sz="2800" spc="-1" strike="noStrike">
                <a:solidFill>
                  <a:srgbClr val="000000"/>
                </a:solidFill>
                <a:latin typeface="Calibri"/>
              </a:rPr>
              <a:t>Click to edit the outline text format</a:t>
            </a:r>
            <a:endParaRPr b="0" lang="en-NG"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n-NG" sz="2000" spc="-1" strike="noStrike">
                <a:solidFill>
                  <a:srgbClr val="000000"/>
                </a:solidFill>
                <a:latin typeface="Calibri"/>
              </a:rPr>
              <a:t>Second Outline Level</a:t>
            </a:r>
            <a:endParaRPr b="0" lang="en-NG"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en-NG" sz="1800" spc="-1" strike="noStrike">
                <a:solidFill>
                  <a:srgbClr val="000000"/>
                </a:solidFill>
                <a:latin typeface="Calibri"/>
              </a:rPr>
              <a:t>Third Outline Level</a:t>
            </a:r>
            <a:endParaRPr b="0" lang="en-NG"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en-NG" sz="1800" spc="-1" strike="noStrike">
                <a:solidFill>
                  <a:srgbClr val="000000"/>
                </a:solidFill>
                <a:latin typeface="Calibri"/>
              </a:rPr>
              <a:t>Fourth Outline Level</a:t>
            </a:r>
            <a:endParaRPr b="0" lang="en-NG"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en-NG" sz="2000" spc="-1" strike="noStrike">
                <a:solidFill>
                  <a:srgbClr val="000000"/>
                </a:solidFill>
                <a:latin typeface="Calibri"/>
              </a:rPr>
              <a:t>Fifth Outline Level</a:t>
            </a:r>
            <a:endParaRPr b="0" lang="en-NG"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en-NG" sz="2000" spc="-1" strike="noStrike">
                <a:solidFill>
                  <a:srgbClr val="000000"/>
                </a:solidFill>
                <a:latin typeface="Calibri"/>
              </a:rPr>
              <a:t>Sixth Outline Level</a:t>
            </a:r>
            <a:endParaRPr b="0" lang="en-NG"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en-NG" sz="2000" spc="-1" strike="noStrike">
                <a:solidFill>
                  <a:srgbClr val="000000"/>
                </a:solidFill>
                <a:latin typeface="Calibri"/>
              </a:rPr>
              <a:t>Seventh Outline Level</a:t>
            </a:r>
            <a:endParaRPr b="0" lang="en-NG"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en-US" sz="4400" spc="-1" strike="noStrike">
                <a:solidFill>
                  <a:srgbClr val="000000"/>
                </a:solidFill>
                <a:latin typeface="Calibri Light"/>
              </a:rPr>
              <a:t>Click to edit Master title style</a:t>
            </a:r>
            <a:endParaRPr b="0" lang="en-NG" sz="4400" spc="-1" strike="noStrike">
              <a:solidFill>
                <a:srgbClr val="000000"/>
              </a:solidFill>
              <a:latin typeface="Calibri"/>
            </a:endParaRPr>
          </a:p>
        </p:txBody>
      </p:sp>
      <p:sp>
        <p:nvSpPr>
          <p:cNvPr id="83"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NG"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NG"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NG"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NG"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NG" sz="1800" spc="-1" strike="noStrike">
              <a:solidFill>
                <a:srgbClr val="000000"/>
              </a:solidFill>
              <a:latin typeface="Calibri"/>
            </a:endParaRPr>
          </a:p>
        </p:txBody>
      </p:sp>
      <p:sp>
        <p:nvSpPr>
          <p:cNvPr id="84" name="PlaceHolder 3"/>
          <p:cNvSpPr>
            <a:spLocks noGrp="1"/>
          </p:cNvSpPr>
          <p:nvPr>
            <p:ph type="dt" idx="7"/>
          </p:nvPr>
        </p:nvSpPr>
        <p:spPr>
          <a:xfrm>
            <a:off x="838080" y="6356520"/>
            <a:ext cx="2742840" cy="364680"/>
          </a:xfrm>
          <a:prstGeom prst="rect">
            <a:avLst/>
          </a:prstGeom>
          <a:noFill/>
          <a:ln w="0">
            <a:noFill/>
          </a:ln>
        </p:spPr>
        <p:txBody>
          <a:bodyPr anchor="ctr">
            <a:noAutofit/>
          </a:bodyPr>
          <a:lstStyle>
            <a:lvl1pPr indent="0">
              <a:lnSpc>
                <a:spcPct val="100000"/>
              </a:lnSpc>
              <a:buNone/>
              <a:defRPr b="0" lang="en-NG" sz="1200" spc="-1" strike="noStrike">
                <a:solidFill>
                  <a:srgbClr val="8b8b8b"/>
                </a:solidFill>
                <a:latin typeface="Calibri"/>
              </a:defRPr>
            </a:lvl1pPr>
          </a:lstStyle>
          <a:p>
            <a:pPr indent="0">
              <a:lnSpc>
                <a:spcPct val="100000"/>
              </a:lnSpc>
              <a:buNone/>
            </a:pPr>
            <a:r>
              <a:rPr b="0" lang="en-NG" sz="1200" spc="-1" strike="noStrike">
                <a:solidFill>
                  <a:srgbClr val="8b8b8b"/>
                </a:solidFill>
                <a:latin typeface="Calibri"/>
              </a:rPr>
              <a:t>&lt;date/time&gt;</a:t>
            </a:r>
            <a:endParaRPr b="0" lang="en-US" sz="1200" spc="-1" strike="noStrike">
              <a:solidFill>
                <a:srgbClr val="000000"/>
              </a:solidFill>
              <a:latin typeface="Times New Roman"/>
            </a:endParaRPr>
          </a:p>
        </p:txBody>
      </p:sp>
      <p:sp>
        <p:nvSpPr>
          <p:cNvPr id="85" name="PlaceHolder 4"/>
          <p:cNvSpPr>
            <a:spLocks noGrp="1"/>
          </p:cNvSpPr>
          <p:nvPr>
            <p:ph type="ftr" idx="8"/>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86" name="PlaceHolder 5"/>
          <p:cNvSpPr>
            <a:spLocks noGrp="1"/>
          </p:cNvSpPr>
          <p:nvPr>
            <p:ph type="sldNum" idx="9"/>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en-NG" sz="1200" spc="-1" strike="noStrike">
                <a:solidFill>
                  <a:srgbClr val="8b8b8b"/>
                </a:solidFill>
                <a:latin typeface="Calibri"/>
              </a:defRPr>
            </a:lvl1pPr>
          </a:lstStyle>
          <a:p>
            <a:pPr indent="0" algn="r">
              <a:lnSpc>
                <a:spcPct val="100000"/>
              </a:lnSpc>
              <a:buNone/>
            </a:pPr>
            <a:fld id="{394D2A7D-9D94-4996-8926-738A7266E6EE}" type="slidenum">
              <a:rPr b="0" lang="en-NG" sz="1200" spc="-1" strike="noStrike">
                <a:solidFill>
                  <a:srgbClr val="8b8b8b"/>
                </a:solidFill>
                <a:latin typeface="Calibri"/>
              </a:rPr>
              <a:t>&lt;number&gt;</a:t>
            </a:fld>
            <a:endParaRPr b="0" lang="en-US"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wmf"/><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 Id="rId6" Type="http://schemas.openxmlformats.org/officeDocument/2006/relationships/image" Target="../media/image6.wmf"/><Relationship Id="rId7" Type="http://schemas.openxmlformats.org/officeDocument/2006/relationships/image" Target="../media/image7.wmf"/><Relationship Id="rId8" Type="http://schemas.openxmlformats.org/officeDocument/2006/relationships/image" Target="../media/image8.wmf"/><Relationship Id="rId9"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png"/><Relationship Id="rId3" Type="http://schemas.openxmlformats.org/officeDocument/2006/relationships/image" Target="../media/image10.wmf"/><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10.wmf"/><Relationship Id="rId15" Type="http://schemas.openxmlformats.org/officeDocument/2006/relationships/image" Target="../media/image21.wmf"/><Relationship Id="rId16" Type="http://schemas.openxmlformats.org/officeDocument/2006/relationships/image" Target="../media/image22.wmf"/><Relationship Id="rId17" Type="http://schemas.openxmlformats.org/officeDocument/2006/relationships/image" Target="../media/image23.wmf"/><Relationship Id="rId18"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950400" y="509760"/>
            <a:ext cx="9947880" cy="560160"/>
          </a:xfrm>
          <a:prstGeom prst="rect">
            <a:avLst/>
          </a:prstGeom>
          <a:solidFill>
            <a:schemeClr val="accent2">
              <a:lumMod val="40000"/>
              <a:lumOff val="60000"/>
            </a:schemeClr>
          </a:solidFill>
          <a:ln w="0">
            <a:noFill/>
          </a:ln>
          <a:effectLst>
            <a:outerShdw dist="28080" dir="5400000" blurRad="44280" rotWithShape="0">
              <a:srgbClr val="000000">
                <a:alpha val="32000"/>
              </a:srgbClr>
            </a:outerShdw>
          </a:effectLst>
        </p:spPr>
        <p:txBody>
          <a:bodyPr anchor="b">
            <a:normAutofit fontScale="97000"/>
          </a:bodyPr>
          <a:p>
            <a:pPr indent="0" algn="ctr">
              <a:lnSpc>
                <a:spcPct val="90000"/>
              </a:lnSpc>
              <a:buNone/>
            </a:pPr>
            <a:r>
              <a:rPr b="0" lang="en-US" sz="3500" spc="-1" strike="noStrike">
                <a:solidFill>
                  <a:srgbClr val="000000"/>
                </a:solidFill>
                <a:latin typeface="Tahoma"/>
                <a:ea typeface="Tahoma"/>
              </a:rPr>
              <a:t>ICT Core Activities</a:t>
            </a:r>
            <a:endParaRPr b="0" lang="en-NG" sz="3500" spc="-1" strike="noStrike">
              <a:solidFill>
                <a:srgbClr val="000000"/>
              </a:solidFill>
              <a:latin typeface="Calibri"/>
            </a:endParaRPr>
          </a:p>
        </p:txBody>
      </p:sp>
      <p:sp>
        <p:nvSpPr>
          <p:cNvPr id="124" name="PlaceHolder 2"/>
          <p:cNvSpPr>
            <a:spLocks noGrp="1"/>
          </p:cNvSpPr>
          <p:nvPr>
            <p:ph/>
          </p:nvPr>
        </p:nvSpPr>
        <p:spPr>
          <a:xfrm>
            <a:off x="950400" y="1070280"/>
            <a:ext cx="9947880" cy="5245200"/>
          </a:xfrm>
          <a:prstGeom prst="rect">
            <a:avLst/>
          </a:prstGeom>
          <a:solidFill>
            <a:schemeClr val="accent5">
              <a:lumMod val="20000"/>
              <a:lumOff val="80000"/>
            </a:schemeClr>
          </a:solidFill>
          <a:ln w="0">
            <a:noFill/>
          </a:ln>
          <a:effectLst>
            <a:outerShdw dist="28080" dir="5400000" blurRad="44280" rotWithShape="0">
              <a:srgbClr val="000000">
                <a:alpha val="32000"/>
              </a:srgbClr>
            </a:outerShdw>
          </a:effectLst>
        </p:spPr>
        <p:txBody>
          <a:bodyPr anchor="t">
            <a:noAutofit/>
          </a:bodyPr>
          <a:p>
            <a:pPr indent="0">
              <a:lnSpc>
                <a:spcPct val="90000"/>
              </a:lnSpc>
              <a:spcBef>
                <a:spcPts val="1417"/>
              </a:spcBef>
              <a:buNone/>
            </a:pPr>
            <a:endParaRPr b="0" lang="en-NG" sz="2400" spc="-1" strike="noStrike">
              <a:solidFill>
                <a:srgbClr val="8b8b8b"/>
              </a:solidFill>
              <a:latin typeface="Calibri"/>
            </a:endParaRPr>
          </a:p>
        </p:txBody>
      </p:sp>
      <p:pic>
        <p:nvPicPr>
          <p:cNvPr id="125" name="Picture 6" descr=""/>
          <p:cNvPicPr/>
          <p:nvPr/>
        </p:nvPicPr>
        <p:blipFill>
          <a:blip r:embed="rId1"/>
          <a:srcRect l="33906" t="35594" r="34807" b="35416"/>
          <a:stretch/>
        </p:blipFill>
        <p:spPr>
          <a:xfrm>
            <a:off x="5635800" y="3425760"/>
            <a:ext cx="1131480" cy="931320"/>
          </a:xfrm>
          <a:prstGeom prst="rect">
            <a:avLst/>
          </a:prstGeom>
          <a:ln w="101600">
            <a:noFill/>
          </a:ln>
          <a:effectLst>
            <a:outerShdw algn="ctr" blurRad="44280" dir="5400000" dist="28080">
              <a:srgbClr val="000000">
                <a:alpha val="32000"/>
              </a:srgbClr>
            </a:outerShdw>
          </a:effectLst>
          <a:scene3d>
            <a:camera prst="orthographicFront">
              <a:rot lat="0" lon="0" rev="0"/>
            </a:camera>
            <a:lightRig dir="t" rig="balanced">
              <a:rot lat="0" lon="0" rev="8700000"/>
            </a:lightRig>
          </a:scene3d>
          <a:sp3d>
            <a:bevelT w="190500" h="38100"/>
          </a:sp3d>
        </p:spPr>
      </p:pic>
      <p:sp>
        <p:nvSpPr>
          <p:cNvPr id="126" name="TextBox 16"/>
          <p:cNvSpPr/>
          <p:nvPr/>
        </p:nvSpPr>
        <p:spPr>
          <a:xfrm>
            <a:off x="1144440" y="2087640"/>
            <a:ext cx="1876320" cy="1079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300" spc="-1" strike="noStrike">
                <a:solidFill>
                  <a:srgbClr val="000000"/>
                </a:solidFill>
                <a:latin typeface="Tahoma"/>
                <a:ea typeface="Tahoma"/>
              </a:rPr>
              <a:t>Manage and maintain the  database of </a:t>
            </a:r>
            <a:r>
              <a:rPr b="0" lang="en-US" sz="1100" spc="-1" strike="noStrike">
                <a:solidFill>
                  <a:srgbClr val="000000"/>
                </a:solidFill>
                <a:latin typeface="Tahoma"/>
                <a:ea typeface="Tahoma"/>
              </a:rPr>
              <a:t>registered</a:t>
            </a:r>
            <a:r>
              <a:rPr b="0" lang="en-US" sz="1300" spc="-1" strike="noStrike">
                <a:solidFill>
                  <a:srgbClr val="000000"/>
                </a:solidFill>
                <a:latin typeface="Tahoma"/>
                <a:ea typeface="Tahoma"/>
              </a:rPr>
              <a:t> Food professionals and Business premises</a:t>
            </a:r>
            <a:endParaRPr b="0" lang="en-US" sz="1300" spc="-1" strike="noStrike">
              <a:solidFill>
                <a:srgbClr val="000000"/>
              </a:solidFill>
              <a:latin typeface="Arial"/>
            </a:endParaRPr>
          </a:p>
        </p:txBody>
      </p:sp>
      <p:pic>
        <p:nvPicPr>
          <p:cNvPr id="127" name="Picture 3" descr=""/>
          <p:cNvPicPr/>
          <p:nvPr/>
        </p:nvPicPr>
        <p:blipFill>
          <a:blip r:embed="rId2"/>
          <a:stretch/>
        </p:blipFill>
        <p:spPr>
          <a:xfrm>
            <a:off x="9483120" y="3322440"/>
            <a:ext cx="1007280" cy="1137960"/>
          </a:xfrm>
          <a:prstGeom prst="rect">
            <a:avLst/>
          </a:prstGeom>
          <a:ln w="0">
            <a:noFill/>
          </a:ln>
        </p:spPr>
      </p:pic>
      <p:sp>
        <p:nvSpPr>
          <p:cNvPr id="128" name="TextBox 8"/>
          <p:cNvSpPr/>
          <p:nvPr/>
        </p:nvSpPr>
        <p:spPr>
          <a:xfrm>
            <a:off x="9188280" y="4551840"/>
            <a:ext cx="1596960" cy="591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100" spc="-1" strike="noStrike">
                <a:solidFill>
                  <a:srgbClr val="000000"/>
                </a:solidFill>
                <a:latin typeface="Tahoma"/>
                <a:ea typeface="Tahoma"/>
              </a:rPr>
              <a:t>Establish Quality Control Framework for ICT infrastructure</a:t>
            </a:r>
            <a:endParaRPr b="0" lang="en-US" sz="1100" spc="-1" strike="noStrike">
              <a:solidFill>
                <a:srgbClr val="000000"/>
              </a:solidFill>
              <a:latin typeface="Arial"/>
            </a:endParaRPr>
          </a:p>
        </p:txBody>
      </p:sp>
      <p:pic>
        <p:nvPicPr>
          <p:cNvPr id="129" name="Picture 10" descr=""/>
          <p:cNvPicPr/>
          <p:nvPr/>
        </p:nvPicPr>
        <p:blipFill>
          <a:blip r:embed="rId3"/>
          <a:stretch/>
        </p:blipFill>
        <p:spPr>
          <a:xfrm>
            <a:off x="1244160" y="1158120"/>
            <a:ext cx="879480" cy="977400"/>
          </a:xfrm>
          <a:prstGeom prst="rect">
            <a:avLst/>
          </a:prstGeom>
          <a:ln w="0">
            <a:noFill/>
          </a:ln>
        </p:spPr>
      </p:pic>
      <p:pic>
        <p:nvPicPr>
          <p:cNvPr id="130" name="Picture 12" descr=""/>
          <p:cNvPicPr/>
          <p:nvPr/>
        </p:nvPicPr>
        <p:blipFill>
          <a:blip r:embed="rId4"/>
          <a:stretch/>
        </p:blipFill>
        <p:spPr>
          <a:xfrm>
            <a:off x="5717160" y="1171800"/>
            <a:ext cx="944280" cy="627840"/>
          </a:xfrm>
          <a:prstGeom prst="rect">
            <a:avLst/>
          </a:prstGeom>
          <a:ln w="0">
            <a:noFill/>
          </a:ln>
        </p:spPr>
      </p:pic>
      <p:sp>
        <p:nvSpPr>
          <p:cNvPr id="131" name="TextBox 18"/>
          <p:cNvSpPr/>
          <p:nvPr/>
        </p:nvSpPr>
        <p:spPr>
          <a:xfrm>
            <a:off x="5756400" y="1893960"/>
            <a:ext cx="1660320" cy="591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100" spc="-1" strike="noStrike">
                <a:solidFill>
                  <a:srgbClr val="000000"/>
                </a:solidFill>
                <a:latin typeface="Tahoma"/>
                <a:ea typeface="Tahoma"/>
              </a:rPr>
              <a:t>Digitize Council's documented information</a:t>
            </a:r>
            <a:endParaRPr b="0" lang="en-US" sz="1100" spc="-1" strike="noStrike">
              <a:solidFill>
                <a:srgbClr val="000000"/>
              </a:solidFill>
              <a:latin typeface="Arial"/>
            </a:endParaRPr>
          </a:p>
        </p:txBody>
      </p:sp>
      <p:pic>
        <p:nvPicPr>
          <p:cNvPr id="132" name="Picture 20" descr=""/>
          <p:cNvPicPr/>
          <p:nvPr/>
        </p:nvPicPr>
        <p:blipFill>
          <a:blip r:embed="rId5"/>
          <a:stretch/>
        </p:blipFill>
        <p:spPr>
          <a:xfrm>
            <a:off x="6266520" y="1158120"/>
            <a:ext cx="1050120" cy="840240"/>
          </a:xfrm>
          <a:prstGeom prst="rect">
            <a:avLst/>
          </a:prstGeom>
          <a:ln w="0">
            <a:noFill/>
          </a:ln>
        </p:spPr>
      </p:pic>
      <p:pic>
        <p:nvPicPr>
          <p:cNvPr id="133" name="Picture 22" descr=""/>
          <p:cNvPicPr/>
          <p:nvPr/>
        </p:nvPicPr>
        <p:blipFill>
          <a:blip r:embed="rId6"/>
          <a:stretch/>
        </p:blipFill>
        <p:spPr>
          <a:xfrm>
            <a:off x="1293480" y="3991680"/>
            <a:ext cx="1127160" cy="1263240"/>
          </a:xfrm>
          <a:prstGeom prst="rect">
            <a:avLst/>
          </a:prstGeom>
          <a:ln w="0">
            <a:noFill/>
          </a:ln>
        </p:spPr>
      </p:pic>
      <p:sp>
        <p:nvSpPr>
          <p:cNvPr id="134" name="TextBox 25"/>
          <p:cNvSpPr/>
          <p:nvPr/>
        </p:nvSpPr>
        <p:spPr>
          <a:xfrm>
            <a:off x="1293480" y="5171400"/>
            <a:ext cx="1778400" cy="926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100" spc="-1" strike="noStrike">
                <a:solidFill>
                  <a:srgbClr val="000000"/>
                </a:solidFill>
                <a:latin typeface="Tahoma"/>
                <a:ea typeface="Tahoma"/>
              </a:rPr>
              <a:t>Oversee the development, management and maintenance of Council’s information systems </a:t>
            </a:r>
            <a:endParaRPr b="0" lang="en-US" sz="1100" spc="-1" strike="noStrike">
              <a:solidFill>
                <a:srgbClr val="000000"/>
              </a:solidFill>
              <a:latin typeface="Arial"/>
            </a:endParaRPr>
          </a:p>
        </p:txBody>
      </p:sp>
      <p:pic>
        <p:nvPicPr>
          <p:cNvPr id="135" name="Picture 27" descr=""/>
          <p:cNvPicPr/>
          <p:nvPr/>
        </p:nvPicPr>
        <p:blipFill>
          <a:blip r:embed="rId7"/>
          <a:stretch/>
        </p:blipFill>
        <p:spPr>
          <a:xfrm>
            <a:off x="3626280" y="2696400"/>
            <a:ext cx="4602960" cy="2620800"/>
          </a:xfrm>
          <a:prstGeom prst="rect">
            <a:avLst/>
          </a:prstGeom>
          <a:ln w="0">
            <a:noFill/>
          </a:ln>
        </p:spPr>
      </p:pic>
      <p:pic>
        <p:nvPicPr>
          <p:cNvPr id="136" name="Picture 29" descr=""/>
          <p:cNvPicPr/>
          <p:nvPr/>
        </p:nvPicPr>
        <p:blipFill>
          <a:blip r:embed="rId8"/>
          <a:stretch/>
        </p:blipFill>
        <p:spPr>
          <a:xfrm>
            <a:off x="9483120" y="1223280"/>
            <a:ext cx="1104480" cy="980640"/>
          </a:xfrm>
          <a:prstGeom prst="rect">
            <a:avLst/>
          </a:prstGeom>
          <a:ln w="0">
            <a:noFill/>
          </a:ln>
        </p:spPr>
      </p:pic>
      <p:sp>
        <p:nvSpPr>
          <p:cNvPr id="137" name="TextBox 32"/>
          <p:cNvSpPr/>
          <p:nvPr/>
        </p:nvSpPr>
        <p:spPr>
          <a:xfrm>
            <a:off x="9483120" y="2174400"/>
            <a:ext cx="1414800" cy="759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100" spc="-1" strike="noStrike">
                <a:solidFill>
                  <a:srgbClr val="000000"/>
                </a:solidFill>
                <a:latin typeface="Tahoma"/>
                <a:ea typeface="Tahoma"/>
              </a:rPr>
              <a:t>Provide technical backstopping across Departments/Units</a:t>
            </a:r>
            <a:endParaRPr b="0" lang="en-US" sz="1100" spc="-1" strike="noStrike">
              <a:solidFill>
                <a:srgbClr val="000000"/>
              </a:solidFill>
              <a:latin typeface="Arial"/>
            </a:endParaRPr>
          </a:p>
        </p:txBody>
      </p:sp>
      <p:sp>
        <p:nvSpPr>
          <p:cNvPr id="138" name="PlaceHolder 3"/>
          <p:cNvSpPr>
            <a:spLocks noGrp="1"/>
          </p:cNvSpPr>
          <p:nvPr>
            <p:ph type="dt" idx="10"/>
          </p:nvPr>
        </p:nvSpPr>
        <p:spPr>
          <a:xfrm>
            <a:off x="950400" y="6356520"/>
            <a:ext cx="2742840" cy="364680"/>
          </a:xfrm>
          <a:prstGeom prst="rect">
            <a:avLst/>
          </a:prstGeom>
          <a:solidFill>
            <a:schemeClr val="accent4">
              <a:lumMod val="20000"/>
              <a:lumOff val="8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600" spc="-1" strike="noStrike">
                <a:solidFill>
                  <a:schemeClr val="accent1">
                    <a:lumMod val="60000"/>
                    <a:lumOff val="40000"/>
                  </a:schemeClr>
                </a:solidFill>
                <a:latin typeface="Tahoma"/>
                <a:ea typeface="Tahoma"/>
              </a:defRPr>
            </a:lvl1pPr>
          </a:lstStyle>
          <a:p>
            <a:pPr indent="0">
              <a:lnSpc>
                <a:spcPct val="100000"/>
              </a:lnSpc>
              <a:buNone/>
            </a:pPr>
            <a:fld id="{C1D1E0FE-F756-4367-9465-4FF2F3114432}" type="datetime1">
              <a:rPr b="0" lang="en-NG" sz="1600" spc="-1" strike="noStrike">
                <a:solidFill>
                  <a:schemeClr val="accent1">
                    <a:lumMod val="60000"/>
                    <a:lumOff val="40000"/>
                  </a:schemeClr>
                </a:solidFill>
                <a:latin typeface="Tahoma"/>
                <a:ea typeface="Tahoma"/>
              </a:rPr>
              <a:t>28/08/2023</a:t>
            </a:fld>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838080" y="0"/>
            <a:ext cx="10515240" cy="515520"/>
          </a:xfrm>
          <a:prstGeom prst="rect">
            <a:avLst/>
          </a:prstGeom>
          <a:solidFill>
            <a:schemeClr val="accent4">
              <a:lumMod val="20000"/>
              <a:lumOff val="80000"/>
            </a:schemeClr>
          </a:solidFill>
          <a:ln w="0">
            <a:noFill/>
          </a:ln>
          <a:effectLst>
            <a:outerShdw dist="28080" dir="5400000" blurRad="44280" rotWithShape="0">
              <a:srgbClr val="000000">
                <a:alpha val="32000"/>
              </a:srgbClr>
            </a:outerShdw>
          </a:effectLst>
        </p:spPr>
        <p:txBody>
          <a:bodyPr anchor="ctr">
            <a:normAutofit/>
          </a:bodyPr>
          <a:p>
            <a:pPr indent="0">
              <a:lnSpc>
                <a:spcPct val="90000"/>
              </a:lnSpc>
              <a:buNone/>
            </a:pPr>
            <a:r>
              <a:rPr b="1" lang="en-GB" sz="2800" spc="-1" strike="noStrike">
                <a:solidFill>
                  <a:srgbClr val="000000"/>
                </a:solidFill>
                <a:latin typeface="Tahoma"/>
                <a:ea typeface="Tahoma"/>
              </a:rPr>
              <a:t>5.0 Conclusion</a:t>
            </a:r>
            <a:endParaRPr b="0" lang="en-NG" sz="2800" spc="-1" strike="noStrike">
              <a:solidFill>
                <a:srgbClr val="000000"/>
              </a:solidFill>
              <a:latin typeface="Calibri"/>
            </a:endParaRPr>
          </a:p>
        </p:txBody>
      </p:sp>
      <p:sp>
        <p:nvSpPr>
          <p:cNvPr id="190" name="PlaceHolder 2"/>
          <p:cNvSpPr>
            <a:spLocks noGrp="1"/>
          </p:cNvSpPr>
          <p:nvPr>
            <p:ph/>
          </p:nvPr>
        </p:nvSpPr>
        <p:spPr>
          <a:xfrm>
            <a:off x="838080" y="578880"/>
            <a:ext cx="10515240" cy="5989320"/>
          </a:xfrm>
          <a:prstGeom prst="rect">
            <a:avLst/>
          </a:prstGeom>
          <a:solidFill>
            <a:schemeClr val="accent5">
              <a:lumMod val="20000"/>
              <a:lumOff val="80000"/>
            </a:schemeClr>
          </a:solidFill>
          <a:ln w="0">
            <a:noFill/>
          </a:ln>
          <a:effectLst>
            <a:outerShdw dist="28080" dir="5400000" blurRad="44280" rotWithShape="0">
              <a:srgbClr val="000000">
                <a:alpha val="32000"/>
              </a:srgbClr>
            </a:outerShdw>
          </a:effectLst>
        </p:spPr>
        <p:txBody>
          <a:bodyPr anchor="t">
            <a:noAutofit/>
          </a:bodyPr>
          <a:p>
            <a:pPr indent="0" algn="just">
              <a:lnSpc>
                <a:spcPct val="90000"/>
              </a:lnSpc>
              <a:spcBef>
                <a:spcPts val="1001"/>
              </a:spcBef>
              <a:buNone/>
              <a:tabLst>
                <a:tab algn="l" pos="0"/>
              </a:tabLst>
            </a:pPr>
            <a:r>
              <a:rPr b="0" lang="en-GB" sz="2800" spc="-1" strike="noStrike">
                <a:solidFill>
                  <a:srgbClr val="000000"/>
                </a:solidFill>
                <a:latin typeface="Tahoma"/>
                <a:ea typeface="Tahoma"/>
              </a:rPr>
              <a:t>All computers, data and information stored on them are and remain at all times the property of NiCFoST.  As such, all messages created, sent or retrieved over NiCFoST Internet facility or electronic mail system are the property of NiCFoST, and should be considered public information. NiCFoST reserves the right to retrieve and read any message composed, sent or received on its computer devices and electronic mail system.  Staff should be aware that, even when a message is deleted or erased, it is still possible to recreate the message; therefore, ultimate privacy of a message cannot be ensured to anyone.</a:t>
            </a:r>
            <a:endParaRPr b="0" lang="en-NG" sz="2800" spc="-1" strike="noStrike">
              <a:solidFill>
                <a:srgbClr val="000000"/>
              </a:solidFill>
              <a:latin typeface="Calibri"/>
            </a:endParaRPr>
          </a:p>
          <a:p>
            <a:pPr indent="0" algn="just">
              <a:lnSpc>
                <a:spcPct val="90000"/>
              </a:lnSpc>
              <a:spcBef>
                <a:spcPts val="1001"/>
              </a:spcBef>
              <a:buNone/>
              <a:tabLst>
                <a:tab algn="l" pos="0"/>
              </a:tabLst>
            </a:pPr>
            <a:r>
              <a:rPr b="0" lang="en-GB" sz="2800" spc="-1" strike="noStrike">
                <a:solidFill>
                  <a:srgbClr val="000000"/>
                </a:solidFill>
                <a:latin typeface="Tahoma"/>
                <a:ea typeface="Tahoma"/>
              </a:rPr>
              <a:t>Wilful violations of computer use ground rules will attract appropriate sanctions, which may include but not limited to, a formal reprimand, removal of administrative rights to computer workstations, loss of user privileges, discipline, including termination of employment</a:t>
            </a:r>
            <a:r>
              <a:rPr b="0" lang="en-GB" sz="2800" spc="-1" strike="noStrike">
                <a:solidFill>
                  <a:srgbClr val="000000"/>
                </a:solidFill>
                <a:latin typeface="Calibri"/>
                <a:ea typeface="Tahoma"/>
              </a:rPr>
              <a:t>.</a:t>
            </a:r>
            <a:endParaRPr b="0" lang="en-NG" sz="2800" spc="-1" strike="noStrike">
              <a:solidFill>
                <a:srgbClr val="000000"/>
              </a:solidFill>
              <a:latin typeface="Calibri"/>
            </a:endParaRPr>
          </a:p>
        </p:txBody>
      </p:sp>
      <p:sp>
        <p:nvSpPr>
          <p:cNvPr id="191" name="PlaceHolder 3"/>
          <p:cNvSpPr>
            <a:spLocks noGrp="1"/>
          </p:cNvSpPr>
          <p:nvPr>
            <p:ph type="dt" idx="19"/>
          </p:nvPr>
        </p:nvSpPr>
        <p:spPr>
          <a:xfrm>
            <a:off x="838080" y="6614640"/>
            <a:ext cx="2742840" cy="243000"/>
          </a:xfrm>
          <a:prstGeom prst="rect">
            <a:avLst/>
          </a:prstGeom>
          <a:solidFill>
            <a:schemeClr val="accent4">
              <a:lumMod val="40000"/>
              <a:lumOff val="6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800" spc="-1" strike="noStrike">
                <a:solidFill>
                  <a:srgbClr val="000000"/>
                </a:solidFill>
                <a:latin typeface="Tahoma"/>
                <a:ea typeface="Tahoma"/>
              </a:defRPr>
            </a:lvl1pPr>
          </a:lstStyle>
          <a:p>
            <a:pPr indent="0">
              <a:lnSpc>
                <a:spcPct val="100000"/>
              </a:lnSpc>
              <a:buNone/>
            </a:pPr>
            <a:fld id="{D12700F7-1D44-4EAF-8574-6491F3B5E098}" type="datetime1">
              <a:rPr b="0" lang="en-NG" sz="1800" spc="-1" strike="noStrike">
                <a:solidFill>
                  <a:srgbClr val="000000"/>
                </a:solidFill>
                <a:latin typeface="Tahoma"/>
                <a:ea typeface="Tahoma"/>
              </a:rPr>
              <a:t>28/08/2023</a:t>
            </a:fld>
            <a:r>
              <a:rPr b="0" lang="en-NG" sz="1800" spc="-1" strike="noStrike">
                <a:solidFill>
                  <a:srgbClr val="000000"/>
                </a:solidFill>
                <a:latin typeface="Tahoma"/>
                <a:ea typeface="Tahoma"/>
              </a:rPr>
              <a:t> </a:t>
            </a:r>
            <a:fld id="{9760E0C2-44CA-4E2B-81D2-54A18FE473D3}" type="datetime12">
              <a:rPr b="0" lang="en-NG" sz="1800" spc="-1" strike="noStrike">
                <a:solidFill>
                  <a:srgbClr val="000000"/>
                </a:solidFill>
                <a:latin typeface="Tahoma"/>
                <a:ea typeface="Tahoma"/>
              </a:rPr>
              <a:t>02:18 PM</a:t>
            </a:fld>
            <a:endParaRPr b="0" lang="en-US" sz="18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p:nvPr>
        </p:nvSpPr>
        <p:spPr>
          <a:xfrm>
            <a:off x="511200" y="1057320"/>
            <a:ext cx="10515240" cy="4350960"/>
          </a:xfrm>
          <a:prstGeom prst="rect">
            <a:avLst/>
          </a:prstGeom>
          <a:solidFill>
            <a:srgbClr val="adb9ca"/>
          </a:solidFill>
          <a:ln w="0">
            <a:noFill/>
          </a:ln>
          <a:effectLst>
            <a:outerShdw dist="28080" dir="5400000" blurRad="44280" rotWithShape="0">
              <a:srgbClr val="000000">
                <a:alpha val="32000"/>
              </a:srgbClr>
            </a:outerShdw>
          </a:effectLst>
        </p:spPr>
        <p:txBody>
          <a:bodyPr anchor="t">
            <a:noAutofit/>
          </a:bodyPr>
          <a:p>
            <a:pPr indent="0" algn="ctr">
              <a:lnSpc>
                <a:spcPct val="90000"/>
              </a:lnSpc>
              <a:spcBef>
                <a:spcPts val="1001"/>
              </a:spcBef>
              <a:buNone/>
              <a:tabLst>
                <a:tab algn="l" pos="0"/>
              </a:tabLst>
            </a:pPr>
            <a:endParaRPr b="0" lang="en-NG" sz="2800" spc="-1" strike="noStrike">
              <a:solidFill>
                <a:srgbClr val="000000"/>
              </a:solidFill>
              <a:latin typeface="Calibri"/>
            </a:endParaRPr>
          </a:p>
          <a:p>
            <a:pPr indent="0" algn="ctr">
              <a:lnSpc>
                <a:spcPct val="90000"/>
              </a:lnSpc>
              <a:spcBef>
                <a:spcPts val="1001"/>
              </a:spcBef>
              <a:buNone/>
              <a:tabLst>
                <a:tab algn="l" pos="0"/>
              </a:tabLst>
            </a:pPr>
            <a:endParaRPr b="0" lang="en-NG" sz="2800" spc="-1" strike="noStrike">
              <a:solidFill>
                <a:srgbClr val="000000"/>
              </a:solidFill>
              <a:latin typeface="Calibri"/>
            </a:endParaRPr>
          </a:p>
          <a:p>
            <a:pPr indent="0" algn="ctr">
              <a:lnSpc>
                <a:spcPct val="90000"/>
              </a:lnSpc>
              <a:spcBef>
                <a:spcPts val="1001"/>
              </a:spcBef>
              <a:buNone/>
              <a:tabLst>
                <a:tab algn="l" pos="0"/>
              </a:tabLst>
            </a:pPr>
            <a:endParaRPr b="0" lang="en-NG" sz="2800" spc="-1" strike="noStrike">
              <a:solidFill>
                <a:srgbClr val="000000"/>
              </a:solidFill>
              <a:latin typeface="Calibri"/>
            </a:endParaRPr>
          </a:p>
          <a:p>
            <a:pPr indent="0" algn="ctr">
              <a:lnSpc>
                <a:spcPct val="90000"/>
              </a:lnSpc>
              <a:spcBef>
                <a:spcPts val="1001"/>
              </a:spcBef>
              <a:buNone/>
              <a:tabLst>
                <a:tab algn="l" pos="0"/>
              </a:tabLst>
            </a:pPr>
            <a:r>
              <a:rPr b="1" lang="en-GB" sz="4000" spc="-1" strike="noStrike">
                <a:solidFill>
                  <a:srgbClr val="7030a0"/>
                </a:solidFill>
                <a:latin typeface="Tahoma"/>
                <a:ea typeface="Tahoma"/>
              </a:rPr>
              <a:t>Thank You!</a:t>
            </a:r>
            <a:endParaRPr b="0" lang="en-NG" sz="4000" spc="-1" strike="noStrike">
              <a:solidFill>
                <a:srgbClr val="000000"/>
              </a:solidFill>
              <a:latin typeface="Calibri"/>
            </a:endParaRPr>
          </a:p>
        </p:txBody>
      </p:sp>
      <p:sp>
        <p:nvSpPr>
          <p:cNvPr id="193" name="PlaceHolder 2"/>
          <p:cNvSpPr>
            <a:spLocks noGrp="1"/>
          </p:cNvSpPr>
          <p:nvPr>
            <p:ph type="dt" idx="20"/>
          </p:nvPr>
        </p:nvSpPr>
        <p:spPr>
          <a:xfrm>
            <a:off x="511200" y="5408640"/>
            <a:ext cx="2742840" cy="409320"/>
          </a:xfrm>
          <a:prstGeom prst="rect">
            <a:avLst/>
          </a:prstGeom>
          <a:solidFill>
            <a:schemeClr val="accent2">
              <a:lumMod val="60000"/>
              <a:lumOff val="4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600" spc="-1" strike="noStrike">
                <a:solidFill>
                  <a:schemeClr val="accent1">
                    <a:lumMod val="75000"/>
                  </a:schemeClr>
                </a:solidFill>
                <a:latin typeface="Tahoma"/>
                <a:ea typeface="Tahoma"/>
              </a:defRPr>
            </a:lvl1pPr>
          </a:lstStyle>
          <a:p>
            <a:pPr indent="0">
              <a:lnSpc>
                <a:spcPct val="100000"/>
              </a:lnSpc>
              <a:buNone/>
            </a:pPr>
            <a:fld id="{92499AB2-2A7D-4C33-A403-36ECF0A6EE95}" type="datetime1">
              <a:rPr b="0" lang="en-NG" sz="1600" spc="-1" strike="noStrike">
                <a:solidFill>
                  <a:schemeClr val="accent1">
                    <a:lumMod val="75000"/>
                  </a:schemeClr>
                </a:solidFill>
                <a:latin typeface="Tahoma"/>
                <a:ea typeface="Tahoma"/>
              </a:rPr>
              <a:t>28/08/2023</a:t>
            </a:fld>
            <a:r>
              <a:rPr b="0" lang="en-NG" sz="1600" spc="-1" strike="noStrike">
                <a:solidFill>
                  <a:schemeClr val="accent1">
                    <a:lumMod val="75000"/>
                  </a:schemeClr>
                </a:solidFill>
                <a:latin typeface="Tahoma"/>
                <a:ea typeface="Tahoma"/>
              </a:rPr>
              <a:t> </a:t>
            </a:r>
            <a:fld id="{493FA1BA-0DF4-4DCA-9F97-09FF0C390C6D}" type="datetime12">
              <a:rPr b="0" lang="en-NG" sz="1600" spc="-1" strike="noStrike">
                <a:solidFill>
                  <a:schemeClr val="accent1">
                    <a:lumMod val="75000"/>
                  </a:schemeClr>
                </a:solidFill>
                <a:latin typeface="Tahoma"/>
                <a:ea typeface="Tahoma"/>
              </a:rPr>
              <a:t>02:18 PM</a:t>
            </a:fld>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6">
                                  <p:stCondLst>
                                    <p:cond delay="0"/>
                                  </p:stCondLst>
                                  <p:childTnLst>
                                    <p:set>
                                      <p:cBhvr>
                                        <p:cTn id="6" dur="1" fill="hold">
                                          <p:stCondLst>
                                            <p:cond delay="0"/>
                                          </p:stCondLst>
                                        </p:cTn>
                                        <p:tgtEl>
                                          <p:spTgt spid="192"/>
                                        </p:tgtEl>
                                        <p:attrNameLst>
                                          <p:attrName>style.visibility</p:attrName>
                                        </p:attrNameLst>
                                      </p:cBhvr>
                                      <p:to>
                                        <p:strVal val="visible"/>
                                      </p:to>
                                    </p:set>
                                    <p:animEffect filter="wipe(down)" transition="in">
                                      <p:cBhvr additive="repl">
                                        <p:cTn id="7" dur="580">
                                          <p:stCondLst>
                                            <p:cond delay="0"/>
                                          </p:stCondLst>
                                        </p:cTn>
                                        <p:tgtEl>
                                          <p:spTgt spid="192"/>
                                        </p:tgtEl>
                                      </p:cBhvr>
                                    </p:animEffect>
                                    <p:anim calcmode="lin" valueType="num">
                                      <p:cBhvr additive="repl">
                                        <p:cTn id="8" dur="1822">
                                          <p:stCondLst>
                                            <p:cond delay="0"/>
                                          </p:stCondLst>
                                        </p:cTn>
                                        <p:tgtEl>
                                          <p:spTgt spid="192"/>
                                        </p:tgtEl>
                                        <p:attrNameLst>
                                          <p:attrName>ppt_x</p:attrName>
                                        </p:attrNameLst>
                                      </p:cBhvr>
                                      <p:tavLst>
                                        <p:tav tm="0">
                                          <p:val>
                                            <p:strVal val="#ppt_x-0.25"/>
                                          </p:val>
                                        </p:tav>
                                        <p:tav tm="100000">
                                          <p:val>
                                            <p:strVal val="#ppt_x"/>
                                          </p:val>
                                        </p:tav>
                                      </p:tavLst>
                                    </p:anim>
                                    <p:anim calcmode="lin" valueType="num">
                                      <p:cBhvr additive="repl">
                                        <p:cTn id="9" dur="664">
                                          <p:stCondLst>
                                            <p:cond delay="0"/>
                                          </p:stCondLst>
                                        </p:cTn>
                                        <p:tgtEl>
                                          <p:spTgt spid="192"/>
                                        </p:tgtEl>
                                        <p:attrNameLst>
                                          <p:attrName>ppt_y</p:attrName>
                                        </p:attrNameLst>
                                      </p:cBhvr>
                                      <p:tavLst>
                                        <p:tav fmla="y-sin(pi*$)/3" tm="0">
                                          <p:val>
                                            <p:fltVal val="0.5"/>
                                          </p:val>
                                        </p:tav>
                                        <p:tav fmla="y-sin(pi*$)/3" tm="100000">
                                          <p:val>
                                            <p:fltVal val="1"/>
                                          </p:val>
                                        </p:tav>
                                      </p:tavLst>
                                    </p:anim>
                                    <p:anim calcmode="lin" valueType="num">
                                      <p:cBhvr additive="repl">
                                        <p:cTn id="10" dur="664">
                                          <p:stCondLst>
                                            <p:cond delay="664"/>
                                          </p:stCondLst>
                                        </p:cTn>
                                        <p:tgtEl>
                                          <p:spTgt spid="192"/>
                                        </p:tgtEl>
                                        <p:attrNameLst>
                                          <p:attrName>ppt_y</p:attrName>
                                        </p:attrNameLst>
                                      </p:cBhvr>
                                      <p:tavLst>
                                        <p:tav fmla="y-sin(pi*$)/9" tm="0">
                                          <p:val>
                                            <p:fltVal val="0"/>
                                          </p:val>
                                        </p:tav>
                                        <p:tav fmla="y-sin(pi*$)/9" tm="100000">
                                          <p:val>
                                            <p:fltVal val="1"/>
                                          </p:val>
                                        </p:tav>
                                      </p:tavLst>
                                    </p:anim>
                                    <p:anim calcmode="lin" valueType="num">
                                      <p:cBhvr additive="repl">
                                        <p:cTn id="11" dur="332">
                                          <p:stCondLst>
                                            <p:cond delay="1324"/>
                                          </p:stCondLst>
                                        </p:cTn>
                                        <p:tgtEl>
                                          <p:spTgt spid="192"/>
                                        </p:tgtEl>
                                        <p:attrNameLst>
                                          <p:attrName>ppt_y</p:attrName>
                                        </p:attrNameLst>
                                      </p:cBhvr>
                                      <p:tavLst>
                                        <p:tav fmla="y-sin(pi*$)/27" tm="0">
                                          <p:val>
                                            <p:fltVal val="0"/>
                                          </p:val>
                                        </p:tav>
                                        <p:tav fmla="y-sin(pi*$)/27" tm="100000">
                                          <p:val>
                                            <p:fltVal val="1"/>
                                          </p:val>
                                        </p:tav>
                                      </p:tavLst>
                                    </p:anim>
                                    <p:anim calcmode="lin" valueType="num">
                                      <p:cBhvr additive="repl">
                                        <p:cTn id="12" dur="164">
                                          <p:stCondLst>
                                            <p:cond delay="1656"/>
                                          </p:stCondLst>
                                        </p:cTn>
                                        <p:tgtEl>
                                          <p:spTgt spid="192"/>
                                        </p:tgtEl>
                                        <p:attrNameLst>
                                          <p:attrName>ppt_y</p:attrName>
                                        </p:attrNameLst>
                                      </p:cBhvr>
                                      <p:tavLst>
                                        <p:tav fmla="y-sin(pi*$)/81" tm="0">
                                          <p:val>
                                            <p:fltVal val="0"/>
                                          </p:val>
                                        </p:tav>
                                        <p:tav fmla="y-sin(pi*$)/81" tm="100000">
                                          <p:val>
                                            <p:fltVal val="1"/>
                                          </p:val>
                                        </p:tav>
                                      </p:tavLst>
                                    </p:anim>
                                    <p:animScale>
                                      <p:cBhvr>
                                        <p:cTn id="13" dur="26" fill="hold">
                                          <p:stCondLst>
                                            <p:cond delay="650"/>
                                          </p:stCondLst>
                                        </p:cTn>
                                        <p:tgtEl>
                                          <p:spTgt spid="192"/>
                                        </p:tgtEl>
                                      </p:cBhvr>
                                      <p:to x="100000" y="60000"/>
                                    </p:animScale>
                                    <p:animScale>
                                      <p:cBhvr>
                                        <p:cTn id="14" dur="166" fill="hold">
                                          <p:stCondLst>
                                            <p:cond delay="676"/>
                                          </p:stCondLst>
                                        </p:cTn>
                                        <p:tgtEl>
                                          <p:spTgt spid="192"/>
                                        </p:tgtEl>
                                      </p:cBhvr>
                                      <p:to x="100000" y="100000"/>
                                    </p:animScale>
                                    <p:animScale>
                                      <p:cBhvr>
                                        <p:cTn id="15" dur="26" fill="hold">
                                          <p:stCondLst>
                                            <p:cond delay="1312"/>
                                          </p:stCondLst>
                                        </p:cTn>
                                        <p:tgtEl>
                                          <p:spTgt spid="192"/>
                                        </p:tgtEl>
                                      </p:cBhvr>
                                      <p:to x="100000" y="80000"/>
                                    </p:animScale>
                                    <p:animScale>
                                      <p:cBhvr>
                                        <p:cTn id="16" dur="166" fill="hold">
                                          <p:stCondLst>
                                            <p:cond delay="1338"/>
                                          </p:stCondLst>
                                        </p:cTn>
                                        <p:tgtEl>
                                          <p:spTgt spid="192"/>
                                        </p:tgtEl>
                                      </p:cBhvr>
                                      <p:to x="100000" y="100000"/>
                                    </p:animScale>
                                    <p:animScale>
                                      <p:cBhvr>
                                        <p:cTn id="17" dur="26" fill="hold">
                                          <p:stCondLst>
                                            <p:cond delay="1642"/>
                                          </p:stCondLst>
                                        </p:cTn>
                                        <p:tgtEl>
                                          <p:spTgt spid="192"/>
                                        </p:tgtEl>
                                      </p:cBhvr>
                                      <p:to x="100000" y="90000"/>
                                    </p:animScale>
                                    <p:animScale>
                                      <p:cBhvr>
                                        <p:cTn id="18" dur="166" fill="hold">
                                          <p:stCondLst>
                                            <p:cond delay="1668"/>
                                          </p:stCondLst>
                                        </p:cTn>
                                        <p:tgtEl>
                                          <p:spTgt spid="192"/>
                                        </p:tgtEl>
                                      </p:cBhvr>
                                      <p:to x="100000" y="100000"/>
                                    </p:animScale>
                                    <p:animScale>
                                      <p:cBhvr>
                                        <p:cTn id="19" dur="26" fill="hold">
                                          <p:stCondLst>
                                            <p:cond delay="1808"/>
                                          </p:stCondLst>
                                        </p:cTn>
                                        <p:tgtEl>
                                          <p:spTgt spid="192"/>
                                        </p:tgtEl>
                                      </p:cBhvr>
                                      <p:to x="100000" y="95000"/>
                                    </p:animScale>
                                    <p:animScale>
                                      <p:cBhvr>
                                        <p:cTn id="20" dur="166" fill="hold">
                                          <p:stCondLst>
                                            <p:cond delay="1834"/>
                                          </p:stCondLst>
                                        </p:cTn>
                                        <p:tgtEl>
                                          <p:spTgt spid="192"/>
                                        </p:tgtEl>
                                      </p:cBhvr>
                                      <p:to x="100000" y="100000"/>
                                    </p:animScale>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26">
                                  <p:stCondLst>
                                    <p:cond delay="0"/>
                                  </p:stCondLst>
                                  <p:childTnLst>
                                    <p:set>
                                      <p:cBhvr>
                                        <p:cTn id="24" dur="1" fill="hold">
                                          <p:stCondLst>
                                            <p:cond delay="0"/>
                                          </p:stCondLst>
                                        </p:cTn>
                                        <p:tgtEl>
                                          <p:spTgt spid="192">
                                            <p:txEl>
                                              <p:pRg st="3" end="3"/>
                                            </p:txEl>
                                          </p:spTgt>
                                        </p:tgtEl>
                                        <p:attrNameLst>
                                          <p:attrName>style.visibility</p:attrName>
                                        </p:attrNameLst>
                                      </p:cBhvr>
                                      <p:to>
                                        <p:strVal val="visible"/>
                                      </p:to>
                                    </p:set>
                                    <p:animEffect filter="wipe(down)" transition="in">
                                      <p:cBhvr additive="repl">
                                        <p:cTn id="25" dur="580">
                                          <p:stCondLst>
                                            <p:cond delay="0"/>
                                          </p:stCondLst>
                                        </p:cTn>
                                        <p:tgtEl>
                                          <p:spTgt spid="192">
                                            <p:txEl>
                                              <p:pRg st="3" end="3"/>
                                            </p:txEl>
                                          </p:spTgt>
                                        </p:tgtEl>
                                      </p:cBhvr>
                                    </p:animEffect>
                                    <p:anim calcmode="lin" valueType="num">
                                      <p:cBhvr additive="repl">
                                        <p:cTn id="26" dur="1822">
                                          <p:stCondLst>
                                            <p:cond delay="0"/>
                                          </p:stCondLst>
                                        </p:cTn>
                                        <p:tgtEl>
                                          <p:spTgt spid="192">
                                            <p:txEl>
                                              <p:pRg st="3" end="3"/>
                                            </p:txEl>
                                          </p:spTgt>
                                        </p:tgtEl>
                                        <p:attrNameLst>
                                          <p:attrName>ppt_x</p:attrName>
                                        </p:attrNameLst>
                                      </p:cBhvr>
                                      <p:tavLst>
                                        <p:tav tm="0">
                                          <p:val>
                                            <p:strVal val="#ppt_x-0.25"/>
                                          </p:val>
                                        </p:tav>
                                        <p:tav tm="100000">
                                          <p:val>
                                            <p:strVal val="#ppt_x"/>
                                          </p:val>
                                        </p:tav>
                                      </p:tavLst>
                                    </p:anim>
                                    <p:anim calcmode="lin" valueType="num">
                                      <p:cBhvr additive="repl">
                                        <p:cTn id="27" dur="664">
                                          <p:stCondLst>
                                            <p:cond delay="0"/>
                                          </p:stCondLst>
                                        </p:cTn>
                                        <p:tgtEl>
                                          <p:spTgt spid="192">
                                            <p:txEl>
                                              <p:pRg st="3" end="3"/>
                                            </p:txEl>
                                          </p:spTgt>
                                        </p:tgtEl>
                                        <p:attrNameLst>
                                          <p:attrName>ppt_y</p:attrName>
                                        </p:attrNameLst>
                                      </p:cBhvr>
                                      <p:tavLst>
                                        <p:tav fmla="y-sin(pi*$)/3" tm="0">
                                          <p:val>
                                            <p:fltVal val="0.5"/>
                                          </p:val>
                                        </p:tav>
                                        <p:tav fmla="y-sin(pi*$)/3" tm="100000">
                                          <p:val>
                                            <p:fltVal val="1"/>
                                          </p:val>
                                        </p:tav>
                                      </p:tavLst>
                                    </p:anim>
                                    <p:anim calcmode="lin" valueType="num">
                                      <p:cBhvr additive="repl">
                                        <p:cTn id="28" dur="664">
                                          <p:stCondLst>
                                            <p:cond delay="664"/>
                                          </p:stCondLst>
                                        </p:cTn>
                                        <p:tgtEl>
                                          <p:spTgt spid="192">
                                            <p:txEl>
                                              <p:pRg st="3" end="3"/>
                                            </p:txEl>
                                          </p:spTgt>
                                        </p:tgtEl>
                                        <p:attrNameLst>
                                          <p:attrName>ppt_y</p:attrName>
                                        </p:attrNameLst>
                                      </p:cBhvr>
                                      <p:tavLst>
                                        <p:tav fmla="y-sin(pi*$)/9" tm="0">
                                          <p:val>
                                            <p:fltVal val="0"/>
                                          </p:val>
                                        </p:tav>
                                        <p:tav fmla="y-sin(pi*$)/9" tm="100000">
                                          <p:val>
                                            <p:fltVal val="1"/>
                                          </p:val>
                                        </p:tav>
                                      </p:tavLst>
                                    </p:anim>
                                    <p:anim calcmode="lin" valueType="num">
                                      <p:cBhvr additive="repl">
                                        <p:cTn id="29" dur="332">
                                          <p:stCondLst>
                                            <p:cond delay="1324"/>
                                          </p:stCondLst>
                                        </p:cTn>
                                        <p:tgtEl>
                                          <p:spTgt spid="192">
                                            <p:txEl>
                                              <p:pRg st="3" end="3"/>
                                            </p:txEl>
                                          </p:spTgt>
                                        </p:tgtEl>
                                        <p:attrNameLst>
                                          <p:attrName>ppt_y</p:attrName>
                                        </p:attrNameLst>
                                      </p:cBhvr>
                                      <p:tavLst>
                                        <p:tav fmla="y-sin(pi*$)/27" tm="0">
                                          <p:val>
                                            <p:fltVal val="0"/>
                                          </p:val>
                                        </p:tav>
                                        <p:tav fmla="y-sin(pi*$)/27" tm="100000">
                                          <p:val>
                                            <p:fltVal val="1"/>
                                          </p:val>
                                        </p:tav>
                                      </p:tavLst>
                                    </p:anim>
                                    <p:anim calcmode="lin" valueType="num">
                                      <p:cBhvr additive="repl">
                                        <p:cTn id="30" dur="164">
                                          <p:stCondLst>
                                            <p:cond delay="1656"/>
                                          </p:stCondLst>
                                        </p:cTn>
                                        <p:tgtEl>
                                          <p:spTgt spid="192">
                                            <p:txEl>
                                              <p:pRg st="3" end="3"/>
                                            </p:txEl>
                                          </p:spTgt>
                                        </p:tgtEl>
                                        <p:attrNameLst>
                                          <p:attrName>ppt_y</p:attrName>
                                        </p:attrNameLst>
                                      </p:cBhvr>
                                      <p:tavLst>
                                        <p:tav fmla="y-sin(pi*$)/81" tm="0">
                                          <p:val>
                                            <p:fltVal val="0"/>
                                          </p:val>
                                        </p:tav>
                                        <p:tav fmla="y-sin(pi*$)/81" tm="100000">
                                          <p:val>
                                            <p:fltVal val="1"/>
                                          </p:val>
                                        </p:tav>
                                      </p:tavLst>
                                    </p:anim>
                                    <p:animScale>
                                      <p:cBhvr>
                                        <p:cTn id="31" dur="26" fill="hold">
                                          <p:stCondLst>
                                            <p:cond delay="650"/>
                                          </p:stCondLst>
                                        </p:cTn>
                                        <p:tgtEl>
                                          <p:spTgt spid="192">
                                            <p:txEl>
                                              <p:pRg st="3" end="3"/>
                                            </p:txEl>
                                          </p:spTgt>
                                        </p:tgtEl>
                                      </p:cBhvr>
                                      <p:to x="100000" y="60000"/>
                                    </p:animScale>
                                    <p:animScale>
                                      <p:cBhvr>
                                        <p:cTn id="32" dur="166" fill="hold">
                                          <p:stCondLst>
                                            <p:cond delay="676"/>
                                          </p:stCondLst>
                                        </p:cTn>
                                        <p:tgtEl>
                                          <p:spTgt spid="192">
                                            <p:txEl>
                                              <p:pRg st="3" end="3"/>
                                            </p:txEl>
                                          </p:spTgt>
                                        </p:tgtEl>
                                      </p:cBhvr>
                                      <p:to x="100000" y="100000"/>
                                    </p:animScale>
                                    <p:animScale>
                                      <p:cBhvr>
                                        <p:cTn id="33" dur="26" fill="hold">
                                          <p:stCondLst>
                                            <p:cond delay="1312"/>
                                          </p:stCondLst>
                                        </p:cTn>
                                        <p:tgtEl>
                                          <p:spTgt spid="192">
                                            <p:txEl>
                                              <p:pRg st="3" end="3"/>
                                            </p:txEl>
                                          </p:spTgt>
                                        </p:tgtEl>
                                      </p:cBhvr>
                                      <p:to x="100000" y="80000"/>
                                    </p:animScale>
                                    <p:animScale>
                                      <p:cBhvr>
                                        <p:cTn id="34" dur="166" fill="hold">
                                          <p:stCondLst>
                                            <p:cond delay="1338"/>
                                          </p:stCondLst>
                                        </p:cTn>
                                        <p:tgtEl>
                                          <p:spTgt spid="192">
                                            <p:txEl>
                                              <p:pRg st="3" end="3"/>
                                            </p:txEl>
                                          </p:spTgt>
                                        </p:tgtEl>
                                      </p:cBhvr>
                                      <p:to x="100000" y="100000"/>
                                    </p:animScale>
                                    <p:animScale>
                                      <p:cBhvr>
                                        <p:cTn id="35" dur="26" fill="hold">
                                          <p:stCondLst>
                                            <p:cond delay="1642"/>
                                          </p:stCondLst>
                                        </p:cTn>
                                        <p:tgtEl>
                                          <p:spTgt spid="192">
                                            <p:txEl>
                                              <p:pRg st="3" end="3"/>
                                            </p:txEl>
                                          </p:spTgt>
                                        </p:tgtEl>
                                      </p:cBhvr>
                                      <p:to x="100000" y="90000"/>
                                    </p:animScale>
                                    <p:animScale>
                                      <p:cBhvr>
                                        <p:cTn id="36" dur="166" fill="hold">
                                          <p:stCondLst>
                                            <p:cond delay="1668"/>
                                          </p:stCondLst>
                                        </p:cTn>
                                        <p:tgtEl>
                                          <p:spTgt spid="192">
                                            <p:txEl>
                                              <p:pRg st="3" end="3"/>
                                            </p:txEl>
                                          </p:spTgt>
                                        </p:tgtEl>
                                      </p:cBhvr>
                                      <p:to x="100000" y="100000"/>
                                    </p:animScale>
                                    <p:animScale>
                                      <p:cBhvr>
                                        <p:cTn id="37" dur="26" fill="hold">
                                          <p:stCondLst>
                                            <p:cond delay="1808"/>
                                          </p:stCondLst>
                                        </p:cTn>
                                        <p:tgtEl>
                                          <p:spTgt spid="192">
                                            <p:txEl>
                                              <p:pRg st="3" end="3"/>
                                            </p:txEl>
                                          </p:spTgt>
                                        </p:tgtEl>
                                      </p:cBhvr>
                                      <p:to x="100000" y="95000"/>
                                    </p:animScale>
                                    <p:animScale>
                                      <p:cBhvr>
                                        <p:cTn id="38" dur="166" fill="hold">
                                          <p:stCondLst>
                                            <p:cond delay="1834"/>
                                          </p:stCondLst>
                                        </p:cTn>
                                        <p:tgtEl>
                                          <p:spTgt spid="192">
                                            <p:txEl>
                                              <p:pRg st="3" end="3"/>
                                            </p:txEl>
                                          </p:spTgt>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47"/>
          <p:cNvSpPr/>
          <p:nvPr/>
        </p:nvSpPr>
        <p:spPr>
          <a:xfrm>
            <a:off x="5370840" y="1100160"/>
            <a:ext cx="6415200" cy="4327560"/>
          </a:xfrm>
          <a:prstGeom prst="rect">
            <a:avLst/>
          </a:prstGeom>
          <a:solidFill>
            <a:schemeClr val="accent6">
              <a:lumMod val="20000"/>
              <a:lumOff val="80000"/>
            </a:schemeClr>
          </a:solidFill>
          <a:ln>
            <a:noFill/>
          </a:ln>
          <a:effectLst>
            <a:outerShdw algn="ctr" blurRad="44280" dir="5400000" dist="2808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NG" sz="1800" spc="-1" strike="noStrike">
              <a:solidFill>
                <a:schemeClr val="lt1"/>
              </a:solidFill>
              <a:latin typeface="Calibri"/>
            </a:endParaRPr>
          </a:p>
        </p:txBody>
      </p:sp>
      <p:sp>
        <p:nvSpPr>
          <p:cNvPr id="140" name="PlaceHolder 1"/>
          <p:cNvSpPr>
            <a:spLocks noGrp="1"/>
          </p:cNvSpPr>
          <p:nvPr>
            <p:ph type="title"/>
          </p:nvPr>
        </p:nvSpPr>
        <p:spPr>
          <a:xfrm>
            <a:off x="171360" y="336960"/>
            <a:ext cx="11614320" cy="731880"/>
          </a:xfrm>
          <a:prstGeom prst="rect">
            <a:avLst/>
          </a:prstGeom>
          <a:solidFill>
            <a:schemeClr val="accent5">
              <a:lumMod val="40000"/>
              <a:lumOff val="60000"/>
            </a:schemeClr>
          </a:solidFill>
          <a:ln w="0">
            <a:noFill/>
          </a:ln>
          <a:effectLst>
            <a:outerShdw dist="28080" dir="5400000" blurRad="44280" rotWithShape="0">
              <a:srgbClr val="000000">
                <a:alpha val="32000"/>
              </a:srgbClr>
            </a:outerShdw>
          </a:effectLst>
        </p:spPr>
        <p:txBody>
          <a:bodyPr anchor="b">
            <a:normAutofit fontScale="94000"/>
          </a:bodyPr>
          <a:p>
            <a:pPr indent="0" algn="ctr">
              <a:lnSpc>
                <a:spcPct val="90000"/>
              </a:lnSpc>
              <a:buNone/>
            </a:pPr>
            <a:r>
              <a:rPr b="0" lang="en-US" sz="4000" spc="-1" strike="noStrike">
                <a:solidFill>
                  <a:srgbClr val="000000"/>
                </a:solidFill>
                <a:latin typeface="Tahoma"/>
                <a:ea typeface="Tahoma"/>
              </a:rPr>
              <a:t>ICT Unit Interactions With Other Departments/Units</a:t>
            </a:r>
            <a:endParaRPr b="0" lang="en-NG" sz="4000" spc="-1" strike="noStrike">
              <a:solidFill>
                <a:srgbClr val="000000"/>
              </a:solidFill>
              <a:latin typeface="Calibri"/>
            </a:endParaRPr>
          </a:p>
        </p:txBody>
      </p:sp>
      <p:sp>
        <p:nvSpPr>
          <p:cNvPr id="141" name="PlaceHolder 2"/>
          <p:cNvSpPr>
            <a:spLocks noGrp="1"/>
          </p:cNvSpPr>
          <p:nvPr>
            <p:ph/>
          </p:nvPr>
        </p:nvSpPr>
        <p:spPr>
          <a:xfrm>
            <a:off x="171360" y="1098360"/>
            <a:ext cx="3271680" cy="4329360"/>
          </a:xfrm>
          <a:prstGeom prst="rect">
            <a:avLst/>
          </a:prstGeom>
          <a:blipFill rotWithShape="0">
            <a:blip r:embed="rId1"/>
            <a:tile tx="0" ty="0" sx="100000" sy="100000" algn="tl"/>
          </a:blipFill>
          <a:ln w="0">
            <a:noFill/>
          </a:ln>
          <a:effectLst>
            <a:outerShdw dist="28080" dir="5400000" blurRad="44280" rotWithShape="0">
              <a:srgbClr val="000000">
                <a:alpha val="32000"/>
              </a:srgbClr>
            </a:outerShdw>
          </a:effectLst>
        </p:spPr>
        <p:txBody>
          <a:bodyPr anchor="t">
            <a:noAutofit/>
          </a:bodyPr>
          <a:p>
            <a:pPr indent="0">
              <a:lnSpc>
                <a:spcPct val="90000"/>
              </a:lnSpc>
              <a:spcBef>
                <a:spcPts val="1001"/>
              </a:spcBef>
              <a:buNone/>
              <a:tabLst>
                <a:tab algn="l" pos="0"/>
              </a:tabLst>
            </a:pPr>
            <a:r>
              <a:rPr b="0" lang="en-US" sz="1300" spc="-1" strike="noStrike">
                <a:solidFill>
                  <a:srgbClr val="8b8b8b"/>
                </a:solidFill>
                <a:latin typeface="Tahoma"/>
                <a:ea typeface="Tahoma"/>
              </a:rPr>
              <a:t>	</a:t>
            </a:r>
            <a:r>
              <a:rPr b="0" lang="en-US" sz="1300" spc="-1" strike="noStrike">
                <a:solidFill>
                  <a:srgbClr val="8b8b8b"/>
                </a:solidFill>
                <a:latin typeface="Tahoma"/>
                <a:ea typeface="Tahoma"/>
              </a:rPr>
              <a:t>Registrar’s Office</a:t>
            </a:r>
            <a:endParaRPr b="0" lang="en-NG" sz="1300" spc="-1" strike="noStrike">
              <a:solidFill>
                <a:srgbClr val="000000"/>
              </a:solidFill>
              <a:latin typeface="Calibri"/>
            </a:endParaRPr>
          </a:p>
          <a:p>
            <a:pPr indent="0">
              <a:lnSpc>
                <a:spcPct val="90000"/>
              </a:lnSpc>
              <a:spcBef>
                <a:spcPts val="1001"/>
              </a:spcBef>
              <a:buNone/>
              <a:tabLst>
                <a:tab algn="l" pos="0"/>
              </a:tabLst>
            </a:pPr>
            <a:endParaRPr b="0" lang="en-NG" sz="2400" spc="-1" strike="noStrike">
              <a:solidFill>
                <a:srgbClr val="000000"/>
              </a:solidFill>
              <a:latin typeface="Calibri"/>
            </a:endParaRPr>
          </a:p>
        </p:txBody>
      </p:sp>
      <p:pic>
        <p:nvPicPr>
          <p:cNvPr id="142" name="Picture 6" descr=""/>
          <p:cNvPicPr/>
          <p:nvPr/>
        </p:nvPicPr>
        <p:blipFill>
          <a:blip r:embed="rId2"/>
          <a:srcRect l="33906" t="35594" r="34807" b="35416"/>
          <a:stretch/>
        </p:blipFill>
        <p:spPr>
          <a:xfrm>
            <a:off x="3799800" y="2904840"/>
            <a:ext cx="1124640" cy="1219320"/>
          </a:xfrm>
          <a:prstGeom prst="rect">
            <a:avLst/>
          </a:prstGeom>
          <a:ln w="101600">
            <a:noFill/>
          </a:ln>
          <a:effectLst>
            <a:outerShdw algn="ctr" blurRad="44280" dir="5400000" dist="28080">
              <a:srgbClr val="000000">
                <a:alpha val="32000"/>
              </a:srgbClr>
            </a:outerShdw>
          </a:effectLst>
          <a:scene3d>
            <a:camera prst="orthographicFront">
              <a:rot lat="0" lon="0" rev="0"/>
            </a:camera>
            <a:lightRig dir="t" rig="balanced">
              <a:rot lat="0" lon="0" rev="8700000"/>
            </a:lightRig>
          </a:scene3d>
          <a:sp3d>
            <a:bevelT w="190500" h="38100"/>
          </a:sp3d>
        </p:spPr>
      </p:pic>
      <p:pic>
        <p:nvPicPr>
          <p:cNvPr id="143" name="Picture 10" descr=""/>
          <p:cNvPicPr/>
          <p:nvPr/>
        </p:nvPicPr>
        <p:blipFill>
          <a:blip r:embed="rId3"/>
          <a:stretch/>
        </p:blipFill>
        <p:spPr>
          <a:xfrm rot="576600">
            <a:off x="4984200" y="3223440"/>
            <a:ext cx="362880" cy="307800"/>
          </a:xfrm>
          <a:prstGeom prst="rect">
            <a:avLst/>
          </a:prstGeom>
          <a:ln w="0">
            <a:noFill/>
          </a:ln>
        </p:spPr>
      </p:pic>
      <p:sp>
        <p:nvSpPr>
          <p:cNvPr id="144" name="TextBox 13"/>
          <p:cNvSpPr/>
          <p:nvPr/>
        </p:nvSpPr>
        <p:spPr>
          <a:xfrm>
            <a:off x="6231240" y="1994400"/>
            <a:ext cx="184320" cy="36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NG" sz="1800" spc="-1" strike="noStrike">
              <a:solidFill>
                <a:srgbClr val="000000"/>
              </a:solidFill>
              <a:latin typeface="Calibri"/>
            </a:endParaRPr>
          </a:p>
        </p:txBody>
      </p:sp>
      <p:pic>
        <p:nvPicPr>
          <p:cNvPr id="145" name="Picture 18" descr=""/>
          <p:cNvPicPr/>
          <p:nvPr/>
        </p:nvPicPr>
        <p:blipFill>
          <a:blip r:embed="rId4"/>
          <a:srcRect l="0" t="0" r="0" b="38992"/>
          <a:stretch/>
        </p:blipFill>
        <p:spPr>
          <a:xfrm>
            <a:off x="7548840" y="1536480"/>
            <a:ext cx="1062000" cy="1048680"/>
          </a:xfrm>
          <a:prstGeom prst="rect">
            <a:avLst/>
          </a:prstGeom>
          <a:ln w="0">
            <a:noFill/>
          </a:ln>
        </p:spPr>
      </p:pic>
      <p:pic>
        <p:nvPicPr>
          <p:cNvPr id="146" name="Picture 20" descr=""/>
          <p:cNvPicPr/>
          <p:nvPr/>
        </p:nvPicPr>
        <p:blipFill>
          <a:blip r:embed="rId5"/>
          <a:srcRect l="0" t="0" r="0" b="41820"/>
          <a:stretch/>
        </p:blipFill>
        <p:spPr>
          <a:xfrm>
            <a:off x="5549760" y="1515960"/>
            <a:ext cx="1114200" cy="978120"/>
          </a:xfrm>
          <a:prstGeom prst="rect">
            <a:avLst/>
          </a:prstGeom>
          <a:ln w="0">
            <a:noFill/>
          </a:ln>
        </p:spPr>
      </p:pic>
      <p:pic>
        <p:nvPicPr>
          <p:cNvPr id="147" name="Picture 21" descr=""/>
          <p:cNvPicPr/>
          <p:nvPr/>
        </p:nvPicPr>
        <p:blipFill>
          <a:blip r:embed="rId6"/>
          <a:srcRect l="0" t="0" r="0" b="43192"/>
          <a:stretch/>
        </p:blipFill>
        <p:spPr>
          <a:xfrm>
            <a:off x="9299880" y="1561320"/>
            <a:ext cx="1086840" cy="999360"/>
          </a:xfrm>
          <a:prstGeom prst="rect">
            <a:avLst/>
          </a:prstGeom>
          <a:ln w="0">
            <a:noFill/>
          </a:ln>
        </p:spPr>
      </p:pic>
      <p:pic>
        <p:nvPicPr>
          <p:cNvPr id="148" name="Picture 22" descr=""/>
          <p:cNvPicPr/>
          <p:nvPr/>
        </p:nvPicPr>
        <p:blipFill>
          <a:blip r:embed="rId7"/>
          <a:srcRect l="0" t="0" r="0" b="41905"/>
          <a:stretch/>
        </p:blipFill>
        <p:spPr>
          <a:xfrm>
            <a:off x="5587560" y="3331080"/>
            <a:ext cx="1127880" cy="996480"/>
          </a:xfrm>
          <a:prstGeom prst="rect">
            <a:avLst/>
          </a:prstGeom>
          <a:ln w="0">
            <a:noFill/>
          </a:ln>
        </p:spPr>
      </p:pic>
      <p:pic>
        <p:nvPicPr>
          <p:cNvPr id="149" name="Picture 23" descr=""/>
          <p:cNvPicPr/>
          <p:nvPr/>
        </p:nvPicPr>
        <p:blipFill>
          <a:blip r:embed="rId8"/>
          <a:srcRect l="0" t="0" r="0" b="40833"/>
          <a:stretch/>
        </p:blipFill>
        <p:spPr>
          <a:xfrm>
            <a:off x="7570440" y="3359520"/>
            <a:ext cx="1091520" cy="1045080"/>
          </a:xfrm>
          <a:prstGeom prst="rect">
            <a:avLst/>
          </a:prstGeom>
          <a:ln w="0">
            <a:noFill/>
          </a:ln>
        </p:spPr>
      </p:pic>
      <p:pic>
        <p:nvPicPr>
          <p:cNvPr id="150" name="Picture 24" descr=""/>
          <p:cNvPicPr/>
          <p:nvPr/>
        </p:nvPicPr>
        <p:blipFill>
          <a:blip r:embed="rId9"/>
          <a:srcRect l="0" t="0" r="0" b="41119"/>
          <a:stretch/>
        </p:blipFill>
        <p:spPr>
          <a:xfrm>
            <a:off x="9313200" y="3337920"/>
            <a:ext cx="1096920" cy="1045080"/>
          </a:xfrm>
          <a:prstGeom prst="rect">
            <a:avLst/>
          </a:prstGeom>
          <a:ln w="0">
            <a:noFill/>
          </a:ln>
        </p:spPr>
      </p:pic>
      <p:pic>
        <p:nvPicPr>
          <p:cNvPr id="151" name="Picture 25" descr=""/>
          <p:cNvPicPr/>
          <p:nvPr/>
        </p:nvPicPr>
        <p:blipFill>
          <a:blip r:embed="rId10"/>
          <a:srcRect l="0" t="0" r="0" b="41405"/>
          <a:stretch/>
        </p:blipFill>
        <p:spPr>
          <a:xfrm>
            <a:off x="10556280" y="2513160"/>
            <a:ext cx="1102320" cy="1045080"/>
          </a:xfrm>
          <a:prstGeom prst="rect">
            <a:avLst/>
          </a:prstGeom>
          <a:ln w="0">
            <a:noFill/>
          </a:ln>
        </p:spPr>
      </p:pic>
      <p:pic>
        <p:nvPicPr>
          <p:cNvPr id="152" name="Picture 29" descr=""/>
          <p:cNvPicPr/>
          <p:nvPr/>
        </p:nvPicPr>
        <p:blipFill>
          <a:blip r:embed="rId11"/>
          <a:stretch/>
        </p:blipFill>
        <p:spPr>
          <a:xfrm>
            <a:off x="171720" y="1663920"/>
            <a:ext cx="1080000" cy="1029600"/>
          </a:xfrm>
          <a:prstGeom prst="rect">
            <a:avLst/>
          </a:prstGeom>
          <a:ln w="0">
            <a:noFill/>
          </a:ln>
        </p:spPr>
      </p:pic>
      <p:sp>
        <p:nvSpPr>
          <p:cNvPr id="153" name="TextBox 30"/>
          <p:cNvSpPr/>
          <p:nvPr/>
        </p:nvSpPr>
        <p:spPr>
          <a:xfrm>
            <a:off x="123840" y="2792520"/>
            <a:ext cx="99792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200" spc="-1" strike="noStrike">
                <a:solidFill>
                  <a:srgbClr val="000000"/>
                </a:solidFill>
                <a:latin typeface="Tahoma"/>
                <a:ea typeface="Tahoma"/>
              </a:rPr>
              <a:t>Legal Unit</a:t>
            </a:r>
            <a:endParaRPr b="0" lang="en-US" sz="1200" spc="-1" strike="noStrike">
              <a:solidFill>
                <a:srgbClr val="000000"/>
              </a:solidFill>
              <a:latin typeface="Arial"/>
            </a:endParaRPr>
          </a:p>
        </p:txBody>
      </p:sp>
      <p:pic>
        <p:nvPicPr>
          <p:cNvPr id="154" name="Picture 31" descr=""/>
          <p:cNvPicPr/>
          <p:nvPr/>
        </p:nvPicPr>
        <p:blipFill>
          <a:blip r:embed="rId12"/>
          <a:stretch/>
        </p:blipFill>
        <p:spPr>
          <a:xfrm flipH="1" rot="10800000">
            <a:off x="2178720" y="1748880"/>
            <a:ext cx="1066320" cy="1066320"/>
          </a:xfrm>
          <a:prstGeom prst="rect">
            <a:avLst/>
          </a:prstGeom>
          <a:ln w="0">
            <a:noFill/>
          </a:ln>
        </p:spPr>
      </p:pic>
      <p:sp>
        <p:nvSpPr>
          <p:cNvPr id="155" name="TextBox 32"/>
          <p:cNvSpPr/>
          <p:nvPr/>
        </p:nvSpPr>
        <p:spPr>
          <a:xfrm>
            <a:off x="1857240" y="2815200"/>
            <a:ext cx="175140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200" spc="-1" strike="noStrike">
                <a:solidFill>
                  <a:srgbClr val="7030a0"/>
                </a:solidFill>
                <a:latin typeface="Tahoma"/>
                <a:ea typeface="Tahoma"/>
              </a:rPr>
              <a:t>Internal Audit Unit</a:t>
            </a:r>
            <a:endParaRPr b="0" lang="en-US" sz="1200" spc="-1" strike="noStrike">
              <a:solidFill>
                <a:srgbClr val="000000"/>
              </a:solidFill>
              <a:latin typeface="Arial"/>
            </a:endParaRPr>
          </a:p>
        </p:txBody>
      </p:sp>
      <p:sp>
        <p:nvSpPr>
          <p:cNvPr id="156" name="TextBox 33"/>
          <p:cNvSpPr/>
          <p:nvPr/>
        </p:nvSpPr>
        <p:spPr>
          <a:xfrm>
            <a:off x="3691800" y="4806720"/>
            <a:ext cx="1051560" cy="287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300" spc="-1" strike="noStrike">
                <a:solidFill>
                  <a:srgbClr val="000000"/>
                </a:solidFill>
                <a:latin typeface="Tahoma"/>
                <a:ea typeface="Tahoma"/>
              </a:rPr>
              <a:t>    </a:t>
            </a:r>
            <a:r>
              <a:rPr b="1" lang="en-US" sz="1200" spc="-1" strike="noStrike">
                <a:solidFill>
                  <a:srgbClr val="0070c0"/>
                </a:solidFill>
                <a:latin typeface="Tahoma"/>
                <a:ea typeface="Tahoma"/>
              </a:rPr>
              <a:t>ICT Unit</a:t>
            </a:r>
            <a:endParaRPr b="0" lang="en-US" sz="1200" spc="-1" strike="noStrike">
              <a:solidFill>
                <a:srgbClr val="000000"/>
              </a:solidFill>
              <a:latin typeface="Arial"/>
            </a:endParaRPr>
          </a:p>
        </p:txBody>
      </p:sp>
      <p:pic>
        <p:nvPicPr>
          <p:cNvPr id="157" name="Picture 36" descr=""/>
          <p:cNvPicPr/>
          <p:nvPr/>
        </p:nvPicPr>
        <p:blipFill>
          <a:blip r:embed="rId13"/>
          <a:srcRect l="0" t="19631" r="0" b="0"/>
          <a:stretch/>
        </p:blipFill>
        <p:spPr>
          <a:xfrm>
            <a:off x="950760" y="3548160"/>
            <a:ext cx="1465200" cy="1246680"/>
          </a:xfrm>
          <a:prstGeom prst="rect">
            <a:avLst/>
          </a:prstGeom>
          <a:ln w="0">
            <a:noFill/>
          </a:ln>
        </p:spPr>
      </p:pic>
      <p:sp>
        <p:nvSpPr>
          <p:cNvPr id="158" name="TextBox 37"/>
          <p:cNvSpPr/>
          <p:nvPr/>
        </p:nvSpPr>
        <p:spPr>
          <a:xfrm>
            <a:off x="922320" y="4814640"/>
            <a:ext cx="176256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200" spc="-1" strike="noStrike">
                <a:solidFill>
                  <a:srgbClr val="000000"/>
                </a:solidFill>
                <a:latin typeface="Tahoma"/>
                <a:ea typeface="Tahoma"/>
              </a:rPr>
              <a:t>    </a:t>
            </a:r>
            <a:r>
              <a:rPr b="1" lang="en-US" sz="1200" spc="-1" strike="noStrike">
                <a:solidFill>
                  <a:srgbClr val="ff0000"/>
                </a:solidFill>
                <a:latin typeface="Tahoma"/>
                <a:ea typeface="Tahoma"/>
              </a:rPr>
              <a:t>Media/PR Unit</a:t>
            </a:r>
            <a:endParaRPr b="0" lang="en-US" sz="1200" spc="-1" strike="noStrike">
              <a:solidFill>
                <a:srgbClr val="000000"/>
              </a:solidFill>
              <a:latin typeface="Arial"/>
            </a:endParaRPr>
          </a:p>
        </p:txBody>
      </p:sp>
      <p:pic>
        <p:nvPicPr>
          <p:cNvPr id="159" name="Picture 38" descr=""/>
          <p:cNvPicPr/>
          <p:nvPr/>
        </p:nvPicPr>
        <p:blipFill>
          <a:blip r:embed="rId14"/>
          <a:stretch/>
        </p:blipFill>
        <p:spPr>
          <a:xfrm rot="4943400">
            <a:off x="3434400" y="3164760"/>
            <a:ext cx="340560" cy="289080"/>
          </a:xfrm>
          <a:prstGeom prst="rect">
            <a:avLst/>
          </a:prstGeom>
          <a:ln w="0">
            <a:noFill/>
          </a:ln>
        </p:spPr>
      </p:pic>
      <p:sp>
        <p:nvSpPr>
          <p:cNvPr id="160" name="TextBox 39"/>
          <p:cNvSpPr/>
          <p:nvPr/>
        </p:nvSpPr>
        <p:spPr>
          <a:xfrm>
            <a:off x="5544000" y="2500560"/>
            <a:ext cx="119556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800" spc="-1" strike="noStrike">
                <a:solidFill>
                  <a:srgbClr val="c00000"/>
                </a:solidFill>
                <a:latin typeface="Tahoma"/>
                <a:ea typeface="Tahoma"/>
              </a:rPr>
              <a:t>Admin and Human     Resource Management Department</a:t>
            </a:r>
            <a:endParaRPr b="0" lang="en-US" sz="800" spc="-1" strike="noStrike">
              <a:solidFill>
                <a:srgbClr val="000000"/>
              </a:solidFill>
              <a:latin typeface="Arial"/>
            </a:endParaRPr>
          </a:p>
        </p:txBody>
      </p:sp>
      <p:sp>
        <p:nvSpPr>
          <p:cNvPr id="161" name="TextBox 41"/>
          <p:cNvSpPr/>
          <p:nvPr/>
        </p:nvSpPr>
        <p:spPr>
          <a:xfrm>
            <a:off x="7570440" y="2542680"/>
            <a:ext cx="104076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800" spc="-1" strike="noStrike">
                <a:solidFill>
                  <a:srgbClr val="000000"/>
                </a:solidFill>
                <a:latin typeface="Tahoma"/>
                <a:ea typeface="Tahoma"/>
              </a:rPr>
              <a:t>Finance and Accounts Department</a:t>
            </a:r>
            <a:endParaRPr b="0" lang="en-US" sz="800" spc="-1" strike="noStrike">
              <a:solidFill>
                <a:srgbClr val="000000"/>
              </a:solidFill>
              <a:latin typeface="Arial"/>
            </a:endParaRPr>
          </a:p>
        </p:txBody>
      </p:sp>
      <p:sp>
        <p:nvSpPr>
          <p:cNvPr id="162" name="TextBox 42"/>
          <p:cNvSpPr/>
          <p:nvPr/>
        </p:nvSpPr>
        <p:spPr>
          <a:xfrm>
            <a:off x="9249120" y="2524680"/>
            <a:ext cx="106920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800" spc="-1" strike="noStrike">
                <a:solidFill>
                  <a:srgbClr val="7030a0"/>
                </a:solidFill>
                <a:latin typeface="Tahoma"/>
                <a:ea typeface="Tahoma"/>
              </a:rPr>
              <a:t>Procurement Department</a:t>
            </a:r>
            <a:endParaRPr b="0" lang="en-US" sz="800" spc="-1" strike="noStrike">
              <a:solidFill>
                <a:srgbClr val="000000"/>
              </a:solidFill>
              <a:latin typeface="Arial"/>
            </a:endParaRPr>
          </a:p>
        </p:txBody>
      </p:sp>
      <p:sp>
        <p:nvSpPr>
          <p:cNvPr id="163" name="TextBox 43"/>
          <p:cNvSpPr/>
          <p:nvPr/>
        </p:nvSpPr>
        <p:spPr>
          <a:xfrm>
            <a:off x="5524920" y="4308480"/>
            <a:ext cx="119016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800" spc="-1" strike="noStrike">
                <a:solidFill>
                  <a:schemeClr val="accent2">
                    <a:lumMod val="75000"/>
                  </a:schemeClr>
                </a:solidFill>
                <a:latin typeface="Tahoma"/>
                <a:ea typeface="Tahoma"/>
              </a:rPr>
              <a:t>Food Science and Technology Practice Department</a:t>
            </a:r>
            <a:endParaRPr b="0" lang="en-US" sz="800" spc="-1" strike="noStrike">
              <a:solidFill>
                <a:srgbClr val="000000"/>
              </a:solidFill>
              <a:latin typeface="Arial"/>
            </a:endParaRPr>
          </a:p>
        </p:txBody>
      </p:sp>
      <p:sp>
        <p:nvSpPr>
          <p:cNvPr id="164" name="TextBox 44"/>
          <p:cNvSpPr/>
          <p:nvPr/>
        </p:nvSpPr>
        <p:spPr>
          <a:xfrm>
            <a:off x="7570440" y="4403520"/>
            <a:ext cx="110232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800" spc="-1" strike="noStrike">
                <a:solidFill>
                  <a:srgbClr val="0070c0"/>
                </a:solidFill>
                <a:latin typeface="Tahoma"/>
                <a:ea typeface="Tahoma"/>
              </a:rPr>
              <a:t>Registration and Licensing Department</a:t>
            </a:r>
            <a:endParaRPr b="0" lang="en-US" sz="800" spc="-1" strike="noStrike">
              <a:solidFill>
                <a:srgbClr val="000000"/>
              </a:solidFill>
              <a:latin typeface="Arial"/>
            </a:endParaRPr>
          </a:p>
        </p:txBody>
      </p:sp>
      <p:sp>
        <p:nvSpPr>
          <p:cNvPr id="165" name="TextBox 45"/>
          <p:cNvSpPr/>
          <p:nvPr/>
        </p:nvSpPr>
        <p:spPr>
          <a:xfrm>
            <a:off x="9299880" y="4384440"/>
            <a:ext cx="118116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800" spc="-1" strike="noStrike">
                <a:solidFill>
                  <a:srgbClr val="ff0000"/>
                </a:solidFill>
                <a:latin typeface="Tahoma"/>
                <a:ea typeface="Tahoma"/>
              </a:rPr>
              <a:t>Education and Training Department</a:t>
            </a:r>
            <a:endParaRPr b="0" lang="en-US" sz="800" spc="-1" strike="noStrike">
              <a:solidFill>
                <a:srgbClr val="000000"/>
              </a:solidFill>
              <a:latin typeface="Arial"/>
            </a:endParaRPr>
          </a:p>
        </p:txBody>
      </p:sp>
      <p:sp>
        <p:nvSpPr>
          <p:cNvPr id="166" name="TextBox 46"/>
          <p:cNvSpPr/>
          <p:nvPr/>
        </p:nvSpPr>
        <p:spPr>
          <a:xfrm>
            <a:off x="10689840" y="3548160"/>
            <a:ext cx="110232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800" spc="-1" strike="noStrike">
                <a:solidFill>
                  <a:srgbClr val="00b050"/>
                </a:solidFill>
                <a:latin typeface="Tahoma"/>
                <a:ea typeface="Tahoma"/>
              </a:rPr>
              <a:t>Inspection and Monitoring Department</a:t>
            </a:r>
            <a:endParaRPr b="0" lang="en-US" sz="800" spc="-1" strike="noStrike">
              <a:solidFill>
                <a:srgbClr val="000000"/>
              </a:solidFill>
              <a:latin typeface="Arial"/>
            </a:endParaRPr>
          </a:p>
        </p:txBody>
      </p:sp>
      <p:pic>
        <p:nvPicPr>
          <p:cNvPr id="167" name="Picture 49" descr=""/>
          <p:cNvPicPr/>
          <p:nvPr/>
        </p:nvPicPr>
        <p:blipFill>
          <a:blip r:embed="rId15"/>
          <a:stretch/>
        </p:blipFill>
        <p:spPr>
          <a:xfrm>
            <a:off x="8610480" y="4979160"/>
            <a:ext cx="470520" cy="345600"/>
          </a:xfrm>
          <a:prstGeom prst="rect">
            <a:avLst/>
          </a:prstGeom>
          <a:ln w="0">
            <a:noFill/>
          </a:ln>
        </p:spPr>
      </p:pic>
      <p:pic>
        <p:nvPicPr>
          <p:cNvPr id="168" name="Picture 55" descr=""/>
          <p:cNvPicPr/>
          <p:nvPr/>
        </p:nvPicPr>
        <p:blipFill>
          <a:blip r:embed="rId16"/>
          <a:stretch/>
        </p:blipFill>
        <p:spPr>
          <a:xfrm>
            <a:off x="7608600" y="5112000"/>
            <a:ext cx="942480" cy="132840"/>
          </a:xfrm>
          <a:prstGeom prst="rect">
            <a:avLst/>
          </a:prstGeom>
          <a:ln w="0">
            <a:noFill/>
          </a:ln>
        </p:spPr>
      </p:pic>
      <p:pic>
        <p:nvPicPr>
          <p:cNvPr id="169" name="Picture 57" descr=""/>
          <p:cNvPicPr/>
          <p:nvPr/>
        </p:nvPicPr>
        <p:blipFill>
          <a:blip r:embed="rId17"/>
          <a:stretch/>
        </p:blipFill>
        <p:spPr>
          <a:xfrm>
            <a:off x="4045680" y="4124520"/>
            <a:ext cx="595080" cy="670320"/>
          </a:xfrm>
          <a:prstGeom prst="rect">
            <a:avLst/>
          </a:prstGeom>
          <a:ln w="0">
            <a:noFill/>
          </a:ln>
          <a:effectLst>
            <a:outerShdw algn="ctr" blurRad="44280" dir="5400000" dist="28080">
              <a:srgbClr val="000000">
                <a:alpha val="32000"/>
              </a:srgbClr>
            </a:outerShdw>
          </a:effectLst>
          <a:scene3d>
            <a:camera prst="orthographicFront">
              <a:rot lat="0" lon="0" rev="0"/>
            </a:camera>
            <a:lightRig dir="t" rig="balanced">
              <a:rot lat="0" lon="0" rev="8700000"/>
            </a:lightRig>
          </a:scene3d>
          <a:sp3d>
            <a:bevelT w="190500" h="38100"/>
          </a:sp3d>
        </p:spPr>
      </p:pic>
      <p:sp>
        <p:nvSpPr>
          <p:cNvPr id="170" name="PlaceHolder 3"/>
          <p:cNvSpPr>
            <a:spLocks noGrp="1"/>
          </p:cNvSpPr>
          <p:nvPr>
            <p:ph type="dt" idx="11"/>
          </p:nvPr>
        </p:nvSpPr>
        <p:spPr>
          <a:xfrm>
            <a:off x="171360" y="5490000"/>
            <a:ext cx="3267000" cy="364680"/>
          </a:xfrm>
          <a:prstGeom prst="rect">
            <a:avLst/>
          </a:prstGeom>
          <a:solidFill>
            <a:schemeClr val="accent3">
              <a:lumMod val="60000"/>
              <a:lumOff val="4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600" spc="-1" strike="noStrike">
                <a:solidFill>
                  <a:srgbClr val="002060"/>
                </a:solidFill>
                <a:latin typeface="Tahoma"/>
                <a:ea typeface="Tahoma"/>
              </a:defRPr>
            </a:lvl1pPr>
          </a:lstStyle>
          <a:p>
            <a:pPr indent="0">
              <a:lnSpc>
                <a:spcPct val="100000"/>
              </a:lnSpc>
              <a:buNone/>
            </a:pPr>
            <a:fld id="{0DCB22C3-46C0-4DAD-9E75-21EE2DEDEA5C}" type="datetime1">
              <a:rPr b="0" lang="en-NG" sz="1600" spc="-1" strike="noStrike">
                <a:solidFill>
                  <a:srgbClr val="002060"/>
                </a:solidFill>
                <a:latin typeface="Tahoma"/>
                <a:ea typeface="Tahoma"/>
              </a:rPr>
              <a:t>28/08/2023</a:t>
            </a:fld>
            <a:r>
              <a:rPr b="0" lang="en-NG" sz="1600" spc="-1" strike="noStrike">
                <a:solidFill>
                  <a:srgbClr val="002060"/>
                </a:solidFill>
                <a:latin typeface="Tahoma"/>
                <a:ea typeface="Tahoma"/>
              </a:rPr>
              <a:t> </a:t>
            </a:r>
            <a:fld id="{7E9E7A7C-9580-410E-B34D-1391B79920DB}" type="datetime12">
              <a:rPr b="0" lang="en-NG" sz="1600" spc="-1" strike="noStrike">
                <a:solidFill>
                  <a:srgbClr val="002060"/>
                </a:solidFill>
                <a:latin typeface="Tahoma"/>
                <a:ea typeface="Tahoma"/>
              </a:rPr>
              <a:t>02:18 PM</a:t>
            </a:fld>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679680" y="200880"/>
            <a:ext cx="10958760" cy="1544400"/>
          </a:xfrm>
          <a:prstGeom prst="rect">
            <a:avLst/>
          </a:prstGeom>
          <a:solidFill>
            <a:schemeClr val="accent5">
              <a:lumMod val="20000"/>
              <a:lumOff val="80000"/>
            </a:schemeClr>
          </a:solidFill>
          <a:ln w="0">
            <a:noFill/>
          </a:ln>
          <a:effectLst>
            <a:outerShdw dist="28080" dir="5400000" blurRad="44280" rotWithShape="0">
              <a:srgbClr val="000000">
                <a:alpha val="32000"/>
              </a:srgbClr>
            </a:outerShdw>
          </a:effectLst>
        </p:spPr>
        <p:txBody>
          <a:bodyPr anchor="b">
            <a:normAutofit/>
          </a:bodyPr>
          <a:p>
            <a:pPr indent="0" algn="ctr">
              <a:lnSpc>
                <a:spcPct val="90000"/>
              </a:lnSpc>
              <a:buNone/>
            </a:pPr>
            <a:r>
              <a:rPr b="1" lang="en-GB" sz="3600" spc="-1" strike="noStrike">
                <a:solidFill>
                  <a:srgbClr val="000000"/>
                </a:solidFill>
                <a:latin typeface="Tahoma"/>
                <a:ea typeface="Tahoma"/>
              </a:rPr>
              <a:t>Use of Computers and Computer Accessories</a:t>
            </a:r>
            <a:endParaRPr b="0" lang="en-NG" sz="3600" spc="-1" strike="noStrike">
              <a:solidFill>
                <a:srgbClr val="000000"/>
              </a:solidFill>
              <a:latin typeface="Calibri"/>
            </a:endParaRPr>
          </a:p>
        </p:txBody>
      </p:sp>
      <p:sp>
        <p:nvSpPr>
          <p:cNvPr id="172" name="PlaceHolder 2"/>
          <p:cNvSpPr>
            <a:spLocks noGrp="1"/>
          </p:cNvSpPr>
          <p:nvPr>
            <p:ph type="subTitle"/>
          </p:nvPr>
        </p:nvSpPr>
        <p:spPr>
          <a:xfrm>
            <a:off x="679680" y="1745640"/>
            <a:ext cx="10958760" cy="4393800"/>
          </a:xfrm>
          <a:prstGeom prst="rect">
            <a:avLst/>
          </a:prstGeom>
          <a:solidFill>
            <a:schemeClr val="accent6">
              <a:lumMod val="20000"/>
              <a:lumOff val="80000"/>
            </a:schemeClr>
          </a:solidFill>
          <a:ln w="0">
            <a:noFill/>
          </a:ln>
          <a:effectLst>
            <a:outerShdw dist="38160" dir="5400000" blurRad="50760" rotWithShape="0">
              <a:srgbClr val="000000">
                <a:alpha val="40000"/>
              </a:srgbClr>
            </a:outerShdw>
          </a:effectLst>
        </p:spPr>
        <p:txBody>
          <a:bodyPr anchor="t">
            <a:normAutofit/>
          </a:bodyPr>
          <a:p>
            <a:pPr indent="0">
              <a:lnSpc>
                <a:spcPct val="90000"/>
              </a:lnSpc>
              <a:spcBef>
                <a:spcPts val="1001"/>
              </a:spcBef>
              <a:buNone/>
              <a:tabLst>
                <a:tab algn="l" pos="0"/>
              </a:tabLst>
            </a:pPr>
            <a:r>
              <a:rPr b="1" lang="en-GB" sz="2400" spc="-1" strike="noStrike">
                <a:solidFill>
                  <a:srgbClr val="000000"/>
                </a:solidFill>
                <a:latin typeface="Tahoma"/>
                <a:ea typeface="Tahoma"/>
              </a:rPr>
              <a:t>1.0 Introduction</a:t>
            </a:r>
            <a:endParaRPr b="0" lang="en-US" sz="2400" spc="-1" strike="noStrike">
              <a:solidFill>
                <a:srgbClr val="000000"/>
              </a:solidFill>
              <a:latin typeface="Arial"/>
            </a:endParaRPr>
          </a:p>
          <a:p>
            <a:pPr indent="0">
              <a:lnSpc>
                <a:spcPct val="90000"/>
              </a:lnSpc>
              <a:spcBef>
                <a:spcPts val="1001"/>
              </a:spcBef>
              <a:buNone/>
              <a:tabLst>
                <a:tab algn="l" pos="0"/>
              </a:tabLst>
            </a:pPr>
            <a:endParaRPr b="0" lang="en-US" sz="2400" spc="-1" strike="noStrike">
              <a:solidFill>
                <a:srgbClr val="000000"/>
              </a:solidFill>
              <a:latin typeface="Arial"/>
            </a:endParaRPr>
          </a:p>
          <a:p>
            <a:pPr indent="0" algn="just">
              <a:lnSpc>
                <a:spcPct val="90000"/>
              </a:lnSpc>
              <a:spcBef>
                <a:spcPts val="1001"/>
              </a:spcBef>
              <a:buNone/>
              <a:tabLst>
                <a:tab algn="l" pos="0"/>
              </a:tabLst>
            </a:pPr>
            <a:r>
              <a:rPr b="0" lang="en-GB" sz="2800" spc="-1" strike="noStrike">
                <a:solidFill>
                  <a:srgbClr val="000000"/>
                </a:solidFill>
                <a:latin typeface="Tahoma"/>
                <a:ea typeface="Tahoma"/>
              </a:rPr>
              <a:t>Computer literacy has become an indispensable skill required of every employee at all levels of public and private engagement. Consequently, it is expected of every employee to have a certain amount of dexterity in the use of a personal computer and its accessories to function effectively and to deliver quality services in today's information economy. Those who do not have such skills may struggle to deliver consistently and optimally in their scheduled responsibilities. </a:t>
            </a:r>
            <a:endParaRPr b="0" lang="en-US" sz="2800" spc="-1" strike="noStrike">
              <a:solidFill>
                <a:srgbClr val="000000"/>
              </a:solidFill>
              <a:latin typeface="Arial"/>
            </a:endParaRPr>
          </a:p>
          <a:p>
            <a:pPr indent="0">
              <a:lnSpc>
                <a:spcPct val="90000"/>
              </a:lnSpc>
              <a:spcBef>
                <a:spcPts val="1001"/>
              </a:spcBef>
              <a:buNone/>
              <a:tabLst>
                <a:tab algn="l" pos="0"/>
              </a:tabLst>
            </a:pPr>
            <a:endParaRPr b="0" lang="en-US" sz="2400" spc="-1" strike="noStrike">
              <a:solidFill>
                <a:srgbClr val="000000"/>
              </a:solidFill>
              <a:latin typeface="Arial"/>
            </a:endParaRPr>
          </a:p>
        </p:txBody>
      </p:sp>
      <p:sp>
        <p:nvSpPr>
          <p:cNvPr id="173" name="PlaceHolder 3"/>
          <p:cNvSpPr>
            <a:spLocks noGrp="1"/>
          </p:cNvSpPr>
          <p:nvPr>
            <p:ph type="dt" idx="12"/>
          </p:nvPr>
        </p:nvSpPr>
        <p:spPr>
          <a:xfrm>
            <a:off x="679680" y="6139440"/>
            <a:ext cx="2742840" cy="364680"/>
          </a:xfrm>
          <a:prstGeom prst="rect">
            <a:avLst/>
          </a:prstGeom>
          <a:solidFill>
            <a:schemeClr val="accent5">
              <a:lumMod val="20000"/>
              <a:lumOff val="8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600" spc="-1" strike="noStrike">
                <a:solidFill>
                  <a:schemeClr val="accent1">
                    <a:lumMod val="75000"/>
                  </a:schemeClr>
                </a:solidFill>
                <a:latin typeface="Tahoma"/>
                <a:ea typeface="Tahoma"/>
              </a:defRPr>
            </a:lvl1pPr>
          </a:lstStyle>
          <a:p>
            <a:pPr indent="0">
              <a:lnSpc>
                <a:spcPct val="100000"/>
              </a:lnSpc>
              <a:buNone/>
            </a:pPr>
            <a:fld id="{AC138062-1249-484E-BD4D-424E14F6C19A}" type="datetime1">
              <a:rPr b="0" lang="en-NG" sz="1600" spc="-1" strike="noStrike">
                <a:solidFill>
                  <a:schemeClr val="accent1">
                    <a:lumMod val="75000"/>
                  </a:schemeClr>
                </a:solidFill>
                <a:latin typeface="Tahoma"/>
                <a:ea typeface="Tahoma"/>
              </a:rPr>
              <a:t>28/08/2023</a:t>
            </a:fld>
            <a:r>
              <a:rPr b="0" lang="en-NG" sz="1600" spc="-1" strike="noStrike">
                <a:solidFill>
                  <a:schemeClr val="accent1">
                    <a:lumMod val="75000"/>
                  </a:schemeClr>
                </a:solidFill>
                <a:latin typeface="Tahoma"/>
                <a:ea typeface="Tahoma"/>
              </a:rPr>
              <a:t> </a:t>
            </a:r>
            <a:fld id="{F7FFE895-33A8-4ACD-A5FE-BF5D31FD6B81}" type="datetime12">
              <a:rPr b="0" lang="en-NG" sz="1600" spc="-1" strike="noStrike">
                <a:solidFill>
                  <a:schemeClr val="accent1">
                    <a:lumMod val="75000"/>
                  </a:schemeClr>
                </a:solidFill>
                <a:latin typeface="Tahoma"/>
                <a:ea typeface="Tahoma"/>
              </a:rPr>
              <a:t>02:18 PM</a:t>
            </a:fld>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838080" y="169200"/>
            <a:ext cx="10713960" cy="1325160"/>
          </a:xfrm>
          <a:prstGeom prst="rect">
            <a:avLst/>
          </a:prstGeom>
          <a:solidFill>
            <a:schemeClr val="accent2">
              <a:lumMod val="20000"/>
              <a:lumOff val="80000"/>
            </a:schemeClr>
          </a:solidFill>
          <a:ln w="0">
            <a:noFill/>
          </a:ln>
          <a:effectLst>
            <a:outerShdw dist="28080" dir="5400000" blurRad="44280" rotWithShape="0">
              <a:srgbClr val="000000">
                <a:alpha val="32000"/>
              </a:srgbClr>
            </a:outerShdw>
          </a:effectLst>
        </p:spPr>
        <p:txBody>
          <a:bodyPr anchor="ctr">
            <a:normAutofit/>
          </a:bodyPr>
          <a:p>
            <a:pPr indent="0" algn="r">
              <a:lnSpc>
                <a:spcPct val="90000"/>
              </a:lnSpc>
              <a:buNone/>
            </a:pPr>
            <a:r>
              <a:rPr b="1" lang="en-GB" sz="2800" spc="-1" strike="noStrike">
                <a:solidFill>
                  <a:srgbClr val="000000"/>
                </a:solidFill>
                <a:latin typeface="Tahoma"/>
                <a:ea typeface="Tahoma"/>
              </a:rPr>
              <a:t>2.0 Use of NiCFoST Computer Resources – What We Need   to Know</a:t>
            </a:r>
            <a:endParaRPr b="0" lang="en-NG" sz="2800" spc="-1" strike="noStrike">
              <a:solidFill>
                <a:srgbClr val="000000"/>
              </a:solidFill>
              <a:latin typeface="Calibri"/>
            </a:endParaRPr>
          </a:p>
        </p:txBody>
      </p:sp>
      <p:sp>
        <p:nvSpPr>
          <p:cNvPr id="175" name="PlaceHolder 2"/>
          <p:cNvSpPr>
            <a:spLocks noGrp="1"/>
          </p:cNvSpPr>
          <p:nvPr>
            <p:ph/>
          </p:nvPr>
        </p:nvSpPr>
        <p:spPr>
          <a:xfrm>
            <a:off x="838080" y="1494720"/>
            <a:ext cx="10713960" cy="4553280"/>
          </a:xfrm>
          <a:prstGeom prst="rect">
            <a:avLst/>
          </a:prstGeom>
          <a:solidFill>
            <a:schemeClr val="accent1">
              <a:lumMod val="40000"/>
              <a:lumOff val="60000"/>
            </a:schemeClr>
          </a:solidFill>
          <a:ln w="0">
            <a:noFill/>
          </a:ln>
          <a:effectLst>
            <a:outerShdw dist="28080" dir="5400000" blurRad="44280" rotWithShape="0">
              <a:srgbClr val="000000">
                <a:alpha val="32000"/>
              </a:srgbClr>
            </a:outerShdw>
          </a:effectLst>
        </p:spPr>
        <p:txBody>
          <a:bodyPr anchor="t">
            <a:normAutofit/>
          </a:bodyPr>
          <a:p>
            <a:pPr marL="514440" indent="-514440" algn="just">
              <a:lnSpc>
                <a:spcPct val="90000"/>
              </a:lnSpc>
              <a:spcBef>
                <a:spcPts val="1001"/>
              </a:spcBef>
              <a:buClr>
                <a:srgbClr val="000000"/>
              </a:buClr>
              <a:buFont typeface="Arial"/>
              <a:buAutoNum type="alphaLcPeriod"/>
            </a:pPr>
            <a:r>
              <a:rPr b="0" lang="en-GB" sz="2800" spc="-1" strike="noStrike">
                <a:solidFill>
                  <a:srgbClr val="000000"/>
                </a:solidFill>
                <a:latin typeface="Tahoma"/>
                <a:ea typeface="Tahoma"/>
              </a:rPr>
              <a:t>While using NiCFoST computing devices, staff may not have absolute right of privacy as to any information or file maintained in or transmitted or stored through NiCFoST computer systems, e-mail or other technical resources.</a:t>
            </a:r>
            <a:endParaRPr b="0" lang="en-NG" sz="2800" spc="-1" strike="noStrike">
              <a:solidFill>
                <a:srgbClr val="000000"/>
              </a:solidFill>
              <a:latin typeface="Calibri"/>
            </a:endParaRPr>
          </a:p>
          <a:p>
            <a:pPr indent="0" algn="just">
              <a:lnSpc>
                <a:spcPct val="90000"/>
              </a:lnSpc>
              <a:spcBef>
                <a:spcPts val="1001"/>
              </a:spcBef>
              <a:buNone/>
            </a:pPr>
            <a:endParaRPr b="0" lang="en-NG" sz="2800" spc="-1" strike="noStrike">
              <a:solidFill>
                <a:srgbClr val="000000"/>
              </a:solidFill>
              <a:latin typeface="Calibri"/>
            </a:endParaRPr>
          </a:p>
          <a:p>
            <a:pPr marL="514440" indent="-514440" algn="just">
              <a:lnSpc>
                <a:spcPct val="90000"/>
              </a:lnSpc>
              <a:spcBef>
                <a:spcPts val="1001"/>
              </a:spcBef>
              <a:buClr>
                <a:srgbClr val="000000"/>
              </a:buClr>
              <a:buFont typeface="Arial"/>
              <a:buAutoNum type="alphaLcPeriod"/>
            </a:pPr>
            <a:r>
              <a:rPr b="0" lang="en-GB" sz="2800" spc="-1" strike="noStrike">
                <a:solidFill>
                  <a:srgbClr val="000000"/>
                </a:solidFill>
                <a:latin typeface="Tahoma"/>
                <a:ea typeface="Tahoma"/>
              </a:rPr>
              <a:t> </a:t>
            </a:r>
            <a:r>
              <a:rPr b="0" lang="en-GB" sz="2800" spc="-1" strike="noStrike">
                <a:solidFill>
                  <a:srgbClr val="000000"/>
                </a:solidFill>
                <a:latin typeface="Tahoma"/>
                <a:ea typeface="Tahoma"/>
              </a:rPr>
              <a:t>If, during the course of employment, staff perform or transmit      work on NiCFoST computer systems or other technical resources, such work may be subject to the investigation, search and review of others in accordance with NiCFoST ICT standard operating procedures.</a:t>
            </a: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p:txBody>
      </p:sp>
      <p:sp>
        <p:nvSpPr>
          <p:cNvPr id="176" name="PlaceHolder 3"/>
          <p:cNvSpPr>
            <a:spLocks noGrp="1"/>
          </p:cNvSpPr>
          <p:nvPr>
            <p:ph type="dt" idx="13"/>
          </p:nvPr>
        </p:nvSpPr>
        <p:spPr>
          <a:xfrm>
            <a:off x="838080" y="6048360"/>
            <a:ext cx="2742840" cy="364680"/>
          </a:xfrm>
          <a:prstGeom prst="rect">
            <a:avLst/>
          </a:prstGeom>
          <a:solidFill>
            <a:schemeClr val="accent2">
              <a:lumMod val="20000"/>
              <a:lumOff val="8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600" spc="-1" strike="noStrike">
                <a:solidFill>
                  <a:srgbClr val="00b050"/>
                </a:solidFill>
                <a:latin typeface="Tahoma"/>
                <a:ea typeface="Tahoma"/>
              </a:defRPr>
            </a:lvl1pPr>
          </a:lstStyle>
          <a:p>
            <a:pPr indent="0">
              <a:lnSpc>
                <a:spcPct val="100000"/>
              </a:lnSpc>
              <a:buNone/>
            </a:pPr>
            <a:fld id="{4A987F78-D955-443C-B448-BEDAF2283C39}" type="datetime1">
              <a:rPr b="0" lang="en-NG" sz="1600" spc="-1" strike="noStrike">
                <a:solidFill>
                  <a:srgbClr val="00b050"/>
                </a:solidFill>
                <a:latin typeface="Tahoma"/>
                <a:ea typeface="Tahoma"/>
              </a:rPr>
              <a:t>28/08/2023</a:t>
            </a:fld>
            <a:r>
              <a:rPr b="0" lang="en-NG" sz="1600" spc="-1" strike="noStrike">
                <a:solidFill>
                  <a:srgbClr val="00b050"/>
                </a:solidFill>
                <a:latin typeface="Tahoma"/>
                <a:ea typeface="Tahoma"/>
              </a:rPr>
              <a:t> </a:t>
            </a:r>
            <a:fld id="{FA52D11D-7887-42F0-915E-4433EEB86A28}" type="datetime12">
              <a:rPr b="0" lang="en-NG" sz="1600" spc="-1" strike="noStrike">
                <a:solidFill>
                  <a:srgbClr val="00b050"/>
                </a:solidFill>
                <a:latin typeface="Tahoma"/>
                <a:ea typeface="Tahoma"/>
              </a:rPr>
              <a:t>02:18 PM</a:t>
            </a:fld>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p:nvPr>
        </p:nvSpPr>
        <p:spPr>
          <a:xfrm>
            <a:off x="838080" y="193320"/>
            <a:ext cx="10820160" cy="6070680"/>
          </a:xfrm>
          <a:prstGeom prst="rect">
            <a:avLst/>
          </a:prstGeom>
          <a:solidFill>
            <a:schemeClr val="accent1">
              <a:lumMod val="40000"/>
              <a:lumOff val="60000"/>
            </a:schemeClr>
          </a:solidFill>
          <a:ln w="0">
            <a:noFill/>
          </a:ln>
          <a:effectLst>
            <a:outerShdw dist="28080" dir="5400000" blurRad="44280" rotWithShape="0">
              <a:srgbClr val="000000">
                <a:alpha val="32000"/>
              </a:srgbClr>
            </a:outerShdw>
          </a:effectLst>
        </p:spPr>
        <p:txBody>
          <a:bodyPr anchor="t">
            <a:noAutofit/>
          </a:bodyPr>
          <a:p>
            <a:pPr indent="0" algn="just">
              <a:lnSpc>
                <a:spcPct val="90000"/>
              </a:lnSpc>
              <a:spcBef>
                <a:spcPts val="1001"/>
              </a:spcBef>
              <a:buNone/>
              <a:tabLst>
                <a:tab algn="l" pos="0"/>
              </a:tabLst>
            </a:pPr>
            <a:r>
              <a:rPr b="0" lang="en-GB" sz="2800" spc="-1" strike="noStrike">
                <a:solidFill>
                  <a:srgbClr val="000000"/>
                </a:solidFill>
                <a:latin typeface="Tahoma"/>
                <a:ea typeface="Tahoma"/>
              </a:rPr>
              <a:t>c. Staff should use the computer systems and related resources only for official purposes.  Using NiCFoST computer devices and  resources for personal, unofficial reason(s) is never allowed under whatever circumstances.</a:t>
            </a: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a:p>
            <a:pPr indent="0" algn="just">
              <a:lnSpc>
                <a:spcPct val="90000"/>
              </a:lnSpc>
              <a:spcBef>
                <a:spcPts val="1001"/>
              </a:spcBef>
              <a:buNone/>
              <a:tabLst>
                <a:tab algn="l" pos="0"/>
              </a:tabLst>
            </a:pPr>
            <a:r>
              <a:rPr b="0" lang="en-GB" sz="2800" spc="-1" strike="noStrike">
                <a:solidFill>
                  <a:srgbClr val="000000"/>
                </a:solidFill>
                <a:latin typeface="Tahoma"/>
                <a:ea typeface="Tahoma"/>
              </a:rPr>
              <a:t>d. Staff who lose, steal, misuse or cause bodily harm to NiCFoST computer systems and related resources may be personally liable for replacing or repairing them.</a:t>
            </a: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a:p>
            <a:pPr indent="0" algn="just">
              <a:lnSpc>
                <a:spcPct val="90000"/>
              </a:lnSpc>
              <a:spcBef>
                <a:spcPts val="1001"/>
              </a:spcBef>
              <a:buNone/>
              <a:tabLst>
                <a:tab algn="l" pos="0"/>
              </a:tabLst>
            </a:pPr>
            <a:r>
              <a:rPr b="0" lang="en-GB" sz="2800" spc="-1" strike="noStrike">
                <a:solidFill>
                  <a:srgbClr val="000000"/>
                </a:solidFill>
                <a:latin typeface="Tahoma"/>
                <a:ea typeface="Tahoma"/>
              </a:rPr>
              <a:t> </a:t>
            </a: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p:txBody>
      </p:sp>
      <p:sp>
        <p:nvSpPr>
          <p:cNvPr id="178" name="PlaceHolder 2"/>
          <p:cNvSpPr>
            <a:spLocks noGrp="1"/>
          </p:cNvSpPr>
          <p:nvPr>
            <p:ph type="dt" idx="14"/>
          </p:nvPr>
        </p:nvSpPr>
        <p:spPr>
          <a:xfrm>
            <a:off x="838080" y="6356520"/>
            <a:ext cx="2742840" cy="364680"/>
          </a:xfrm>
          <a:prstGeom prst="rect">
            <a:avLst/>
          </a:prstGeom>
          <a:solidFill>
            <a:schemeClr val="accent2">
              <a:lumMod val="20000"/>
              <a:lumOff val="8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600" spc="-1" strike="noStrike">
                <a:solidFill>
                  <a:srgbClr val="00b050"/>
                </a:solidFill>
                <a:latin typeface="Tahoma"/>
                <a:ea typeface="Tahoma"/>
              </a:defRPr>
            </a:lvl1pPr>
          </a:lstStyle>
          <a:p>
            <a:pPr indent="0">
              <a:lnSpc>
                <a:spcPct val="100000"/>
              </a:lnSpc>
              <a:buNone/>
            </a:pPr>
            <a:fld id="{A1E7F94B-B2BE-4785-9675-F89E2AD68E04}" type="datetime1">
              <a:rPr b="0" lang="en-NG" sz="1600" spc="-1" strike="noStrike">
                <a:solidFill>
                  <a:srgbClr val="00b050"/>
                </a:solidFill>
                <a:latin typeface="Tahoma"/>
                <a:ea typeface="Tahoma"/>
              </a:rPr>
              <a:t>28/08/2023</a:t>
            </a:fld>
            <a:r>
              <a:rPr b="0" lang="en-NG" sz="1600" spc="-1" strike="noStrike">
                <a:solidFill>
                  <a:srgbClr val="00b050"/>
                </a:solidFill>
                <a:latin typeface="Tahoma"/>
                <a:ea typeface="Tahoma"/>
              </a:rPr>
              <a:t> </a:t>
            </a:r>
            <a:fld id="{D8A04221-04BE-4FB1-A8A2-BFF46B7E5ADC}" type="datetime12">
              <a:rPr b="0" lang="en-NG" sz="1600" spc="-1" strike="noStrike">
                <a:solidFill>
                  <a:srgbClr val="00b050"/>
                </a:solidFill>
                <a:latin typeface="Tahoma"/>
                <a:ea typeface="Tahoma"/>
              </a:rPr>
              <a:t>02:18 PM</a:t>
            </a:fld>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p:nvPr>
        </p:nvSpPr>
        <p:spPr>
          <a:xfrm>
            <a:off x="745200" y="402840"/>
            <a:ext cx="10515240" cy="5427360"/>
          </a:xfrm>
          <a:prstGeom prst="rect">
            <a:avLst/>
          </a:prstGeom>
          <a:solidFill>
            <a:schemeClr val="accent6">
              <a:lumMod val="20000"/>
              <a:lumOff val="80000"/>
            </a:schemeClr>
          </a:solidFill>
          <a:ln w="0">
            <a:noFill/>
          </a:ln>
          <a:effectLst>
            <a:outerShdw dist="28080" dir="5400000" blurRad="44280" rotWithShape="0">
              <a:srgbClr val="000000">
                <a:alpha val="32000"/>
              </a:srgbClr>
            </a:outerShdw>
          </a:effectLst>
        </p:spPr>
        <p:txBody>
          <a:bodyPr anchor="t">
            <a:noAutofit/>
          </a:bodyPr>
          <a:p>
            <a:pPr indent="0" algn="just">
              <a:lnSpc>
                <a:spcPct val="90000"/>
              </a:lnSpc>
              <a:spcBef>
                <a:spcPts val="1001"/>
              </a:spcBef>
              <a:buNone/>
              <a:tabLst>
                <a:tab algn="l" pos="0"/>
              </a:tabLst>
            </a:pPr>
            <a:endParaRPr b="0" lang="en-NG" sz="2800" spc="-1" strike="noStrike">
              <a:solidFill>
                <a:srgbClr val="000000"/>
              </a:solidFill>
              <a:latin typeface="Calibri"/>
            </a:endParaRPr>
          </a:p>
          <a:p>
            <a:pPr indent="0" algn="just">
              <a:lnSpc>
                <a:spcPct val="90000"/>
              </a:lnSpc>
              <a:spcBef>
                <a:spcPts val="1001"/>
              </a:spcBef>
              <a:buNone/>
              <a:tabLst>
                <a:tab algn="l" pos="0"/>
              </a:tabLst>
            </a:pPr>
            <a:r>
              <a:rPr b="0" lang="en-GB" sz="2800" spc="-1" strike="noStrike">
                <a:solidFill>
                  <a:srgbClr val="000000"/>
                </a:solidFill>
                <a:latin typeface="Tahoma"/>
                <a:ea typeface="Tahoma"/>
              </a:rPr>
              <a:t>e. Unauthorized review, duplication, dissemination, removal, installation, damage or alteration of files, passwords, computer systems or related resources, or improper use of information obtained by unauthorized means is offensive and will not be tolerated.</a:t>
            </a: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a:p>
            <a:pPr indent="0" algn="just">
              <a:lnSpc>
                <a:spcPct val="90000"/>
              </a:lnSpc>
              <a:spcBef>
                <a:spcPts val="1001"/>
              </a:spcBef>
              <a:buNone/>
              <a:tabLst>
                <a:tab algn="l" pos="0"/>
              </a:tabLst>
            </a:pPr>
            <a:r>
              <a:rPr b="0" lang="en-GB" sz="2800" spc="-1" strike="noStrike">
                <a:solidFill>
                  <a:srgbClr val="000000"/>
                </a:solidFill>
                <a:latin typeface="Tahoma"/>
                <a:ea typeface="Tahoma"/>
              </a:rPr>
              <a:t>f. Messages stored and/or transmitted using NiCFoST computing devices and related resources must not contain content that may reasonably be considered offensive or disruptive to any staff. Such would be considered a serious administrative infringement.</a:t>
            </a:r>
            <a:endParaRPr b="0" lang="en-NG" sz="2800" spc="-1" strike="noStrike">
              <a:solidFill>
                <a:srgbClr val="000000"/>
              </a:solidFill>
              <a:latin typeface="Calibri"/>
            </a:endParaRPr>
          </a:p>
        </p:txBody>
      </p:sp>
      <p:sp>
        <p:nvSpPr>
          <p:cNvPr id="180" name="PlaceHolder 2"/>
          <p:cNvSpPr>
            <a:spLocks noGrp="1"/>
          </p:cNvSpPr>
          <p:nvPr>
            <p:ph type="dt" idx="15"/>
          </p:nvPr>
        </p:nvSpPr>
        <p:spPr>
          <a:xfrm>
            <a:off x="745200" y="5836320"/>
            <a:ext cx="2742840" cy="364680"/>
          </a:xfrm>
          <a:prstGeom prst="rect">
            <a:avLst/>
          </a:prstGeom>
          <a:solidFill>
            <a:schemeClr val="accent5">
              <a:lumMod val="20000"/>
              <a:lumOff val="8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600" spc="-1" strike="noStrike">
                <a:solidFill>
                  <a:srgbClr val="0070c0"/>
                </a:solidFill>
                <a:latin typeface="Tahoma"/>
                <a:ea typeface="Tahoma"/>
              </a:defRPr>
            </a:lvl1pPr>
          </a:lstStyle>
          <a:p>
            <a:pPr indent="0">
              <a:lnSpc>
                <a:spcPct val="100000"/>
              </a:lnSpc>
              <a:buNone/>
            </a:pPr>
            <a:fld id="{F15E1E66-96FF-4ED6-911E-B3331D41F359}" type="datetime1">
              <a:rPr b="0" lang="en-NG" sz="1600" spc="-1" strike="noStrike">
                <a:solidFill>
                  <a:srgbClr val="0070c0"/>
                </a:solidFill>
                <a:latin typeface="Tahoma"/>
                <a:ea typeface="Tahoma"/>
              </a:rPr>
              <a:t>28/08/2023</a:t>
            </a:fld>
            <a:r>
              <a:rPr b="0" lang="en-NG" sz="1600" spc="-1" strike="noStrike">
                <a:solidFill>
                  <a:srgbClr val="0070c0"/>
                </a:solidFill>
                <a:latin typeface="Tahoma"/>
                <a:ea typeface="Tahoma"/>
              </a:rPr>
              <a:t> </a:t>
            </a:r>
            <a:fld id="{CBD1894D-8A86-49C5-A6E8-94BDA025DE90}" type="datetime12">
              <a:rPr b="0" lang="en-NG" sz="1600" spc="-1" strike="noStrike">
                <a:solidFill>
                  <a:srgbClr val="0070c0"/>
                </a:solidFill>
                <a:latin typeface="Tahoma"/>
                <a:ea typeface="Tahoma"/>
              </a:rPr>
              <a:t>02:18 PM</a:t>
            </a:fld>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776160" y="365040"/>
            <a:ext cx="10577160" cy="897480"/>
          </a:xfrm>
          <a:prstGeom prst="rect">
            <a:avLst/>
          </a:prstGeom>
          <a:solidFill>
            <a:schemeClr val="accent2">
              <a:lumMod val="60000"/>
              <a:lumOff val="40000"/>
            </a:schemeClr>
          </a:solidFill>
          <a:ln w="0">
            <a:noFill/>
          </a:ln>
          <a:effectLst>
            <a:outerShdw dist="28080" dir="5400000" blurRad="44280" rotWithShape="0">
              <a:srgbClr val="000000">
                <a:alpha val="32000"/>
              </a:srgbClr>
            </a:outerShdw>
          </a:effectLst>
        </p:spPr>
        <p:txBody>
          <a:bodyPr anchor="ctr">
            <a:normAutofit/>
          </a:bodyPr>
          <a:p>
            <a:pPr indent="0">
              <a:lnSpc>
                <a:spcPct val="90000"/>
              </a:lnSpc>
              <a:buNone/>
            </a:pPr>
            <a:r>
              <a:rPr b="1" lang="en-GB" sz="2800" spc="-1" strike="noStrike">
                <a:solidFill>
                  <a:srgbClr val="000000"/>
                </a:solidFill>
                <a:latin typeface="Tahoma"/>
                <a:ea typeface="Tahoma"/>
              </a:rPr>
              <a:t>3.0 Unacceptable Use of NiCFoST Network Facility</a:t>
            </a:r>
            <a:endParaRPr b="0" lang="en-NG" sz="2800" spc="-1" strike="noStrike">
              <a:solidFill>
                <a:srgbClr val="000000"/>
              </a:solidFill>
              <a:latin typeface="Calibri"/>
            </a:endParaRPr>
          </a:p>
        </p:txBody>
      </p:sp>
      <p:sp>
        <p:nvSpPr>
          <p:cNvPr id="182" name="PlaceHolder 2"/>
          <p:cNvSpPr>
            <a:spLocks noGrp="1"/>
          </p:cNvSpPr>
          <p:nvPr>
            <p:ph/>
          </p:nvPr>
        </p:nvSpPr>
        <p:spPr>
          <a:xfrm>
            <a:off x="776160" y="1263240"/>
            <a:ext cx="10577160" cy="5229360"/>
          </a:xfrm>
          <a:prstGeom prst="rect">
            <a:avLst/>
          </a:prstGeom>
          <a:solidFill>
            <a:srgbClr val="d6dce5"/>
          </a:solidFill>
          <a:ln w="0">
            <a:noFill/>
          </a:ln>
          <a:effectLst>
            <a:outerShdw dist="28080" dir="5400000" blurRad="44280" rotWithShape="0">
              <a:srgbClr val="000000">
                <a:alpha val="32000"/>
              </a:srgbClr>
            </a:outerShdw>
          </a:effectLst>
        </p:spPr>
        <p:txBody>
          <a:bodyPr anchor="t">
            <a:normAutofit fontScale="98000"/>
          </a:bodyPr>
          <a:p>
            <a:pPr marL="504000" indent="-504000" algn="just">
              <a:lnSpc>
                <a:spcPct val="90000"/>
              </a:lnSpc>
              <a:spcBef>
                <a:spcPts val="1001"/>
              </a:spcBef>
              <a:buClr>
                <a:srgbClr val="000000"/>
              </a:buClr>
              <a:buFont typeface="Arial"/>
              <a:buAutoNum type="alphaLcPeriod"/>
            </a:pPr>
            <a:r>
              <a:rPr b="0" lang="en-GB" sz="2800" spc="-1" strike="noStrike">
                <a:solidFill>
                  <a:srgbClr val="000000"/>
                </a:solidFill>
                <a:latin typeface="Tahoma"/>
                <a:ea typeface="Tahoma"/>
              </a:rPr>
              <a:t>Staff must know that the use of NiCFoST Internet facility must not disrupt the operation of NiCFoST network infrastructure or the networks of other users, and must not interfere with the productivity of any staff.</a:t>
            </a:r>
            <a:endParaRPr b="0" lang="en-NG" sz="2800" spc="-1" strike="noStrike">
              <a:solidFill>
                <a:srgbClr val="000000"/>
              </a:solidFill>
              <a:latin typeface="Calibri"/>
            </a:endParaRPr>
          </a:p>
          <a:p>
            <a:pPr marL="504000" indent="-504000" algn="just">
              <a:lnSpc>
                <a:spcPct val="90000"/>
              </a:lnSpc>
              <a:spcBef>
                <a:spcPts val="1001"/>
              </a:spcBef>
              <a:buClr>
                <a:srgbClr val="000000"/>
              </a:buClr>
              <a:buFont typeface="Arial"/>
              <a:buAutoNum type="alphaLcPeriod"/>
            </a:pPr>
            <a:r>
              <a:rPr b="0" lang="en-GB" sz="2800" spc="-1" strike="noStrike">
                <a:solidFill>
                  <a:srgbClr val="000000"/>
                </a:solidFill>
                <a:latin typeface="Tahoma"/>
                <a:ea typeface="Tahoma"/>
              </a:rPr>
              <a:t>Staff are not permitted to copy, transfer, rename, add or delete information or program belonging to other users unless given express permission to do so by the owner of such information or program.</a:t>
            </a:r>
            <a:endParaRPr b="0" lang="en-NG" sz="2800" spc="-1" strike="noStrike">
              <a:solidFill>
                <a:srgbClr val="000000"/>
              </a:solidFill>
              <a:latin typeface="Calibri"/>
            </a:endParaRPr>
          </a:p>
          <a:p>
            <a:pPr marL="504000" indent="-504000" algn="just">
              <a:lnSpc>
                <a:spcPct val="90000"/>
              </a:lnSpc>
              <a:spcBef>
                <a:spcPts val="1001"/>
              </a:spcBef>
              <a:buClr>
                <a:srgbClr val="000000"/>
              </a:buClr>
              <a:buFont typeface="Arial"/>
              <a:buAutoNum type="alphaLcPeriod"/>
            </a:pPr>
            <a:r>
              <a:rPr b="0" lang="en-GB" sz="2800" spc="-1" strike="noStrike">
                <a:solidFill>
                  <a:srgbClr val="000000"/>
                </a:solidFill>
                <a:latin typeface="Tahoma"/>
                <a:ea typeface="Tahoma"/>
              </a:rPr>
              <a:t>Staff should be aware of the fact that cyber harassment of any kind is strongly prohibited.  No messages with derogatory or inflammatory content about an individual or group on gender, religion, tribe or  any  other  classification will be transmitted over NiCFoST Internet facility.</a:t>
            </a:r>
            <a:endParaRPr b="0" lang="en-NG" sz="2800" spc="-1" strike="noStrike">
              <a:solidFill>
                <a:srgbClr val="000000"/>
              </a:solidFill>
              <a:latin typeface="Calibri"/>
            </a:endParaRPr>
          </a:p>
          <a:p>
            <a:pPr indent="0" algn="just">
              <a:lnSpc>
                <a:spcPct val="90000"/>
              </a:lnSpc>
              <a:spcBef>
                <a:spcPts val="1001"/>
              </a:spcBef>
              <a:buNone/>
            </a:pPr>
            <a:endParaRPr b="0" lang="en-NG" sz="2800" spc="-1" strike="noStrike">
              <a:solidFill>
                <a:srgbClr val="000000"/>
              </a:solidFill>
              <a:latin typeface="Calibri"/>
            </a:endParaRPr>
          </a:p>
          <a:p>
            <a:pPr indent="0" algn="just">
              <a:lnSpc>
                <a:spcPct val="90000"/>
              </a:lnSpc>
              <a:spcBef>
                <a:spcPts val="1001"/>
              </a:spcBef>
              <a:buNone/>
            </a:pPr>
            <a:endParaRPr b="0" lang="en-NG" sz="2800" spc="-1" strike="noStrike">
              <a:solidFill>
                <a:srgbClr val="000000"/>
              </a:solidFill>
              <a:latin typeface="Calibri"/>
            </a:endParaRPr>
          </a:p>
        </p:txBody>
      </p:sp>
      <p:sp>
        <p:nvSpPr>
          <p:cNvPr id="183" name="PlaceHolder 3"/>
          <p:cNvSpPr>
            <a:spLocks noGrp="1"/>
          </p:cNvSpPr>
          <p:nvPr>
            <p:ph type="dt" idx="16"/>
          </p:nvPr>
        </p:nvSpPr>
        <p:spPr>
          <a:xfrm>
            <a:off x="776160" y="6492960"/>
            <a:ext cx="2804760" cy="364680"/>
          </a:xfrm>
          <a:prstGeom prst="rect">
            <a:avLst/>
          </a:prstGeom>
          <a:solidFill>
            <a:schemeClr val="accent2">
              <a:lumMod val="20000"/>
              <a:lumOff val="8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600" spc="-1" strike="noStrike">
                <a:solidFill>
                  <a:srgbClr val="00b050"/>
                </a:solidFill>
                <a:latin typeface="Tahoma"/>
                <a:ea typeface="Tahoma"/>
              </a:defRPr>
            </a:lvl1pPr>
          </a:lstStyle>
          <a:p>
            <a:pPr indent="0">
              <a:lnSpc>
                <a:spcPct val="100000"/>
              </a:lnSpc>
              <a:buNone/>
            </a:pPr>
            <a:fld id="{ED3ECDAD-9272-4736-A31C-2BCE2C99D60C}" type="datetime1">
              <a:rPr b="0" lang="en-NG" sz="1600" spc="-1" strike="noStrike">
                <a:solidFill>
                  <a:srgbClr val="00b050"/>
                </a:solidFill>
                <a:latin typeface="Tahoma"/>
                <a:ea typeface="Tahoma"/>
              </a:rPr>
              <a:t>28/08/2023</a:t>
            </a:fld>
            <a:r>
              <a:rPr b="0" lang="en-NG" sz="1600" spc="-1" strike="noStrike">
                <a:solidFill>
                  <a:srgbClr val="00b050"/>
                </a:solidFill>
                <a:latin typeface="Tahoma"/>
                <a:ea typeface="Tahoma"/>
              </a:rPr>
              <a:t> </a:t>
            </a:r>
            <a:fld id="{EDB02A8C-4A12-4EEF-A756-67326FF35611}" type="datetime12">
              <a:rPr b="0" lang="en-NG" sz="1600" spc="-1" strike="noStrike">
                <a:solidFill>
                  <a:srgbClr val="00b050"/>
                </a:solidFill>
                <a:latin typeface="Tahoma"/>
                <a:ea typeface="Tahoma"/>
              </a:rPr>
              <a:t>02:18 PM</a:t>
            </a:fld>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838080" y="365040"/>
            <a:ext cx="10515240" cy="889920"/>
          </a:xfrm>
          <a:prstGeom prst="rect">
            <a:avLst/>
          </a:prstGeom>
          <a:solidFill>
            <a:schemeClr val="accent6">
              <a:lumMod val="20000"/>
              <a:lumOff val="80000"/>
            </a:schemeClr>
          </a:solidFill>
          <a:ln w="0">
            <a:noFill/>
          </a:ln>
          <a:effectLst>
            <a:outerShdw dist="28080" dir="5400000" blurRad="44280" rotWithShape="0">
              <a:srgbClr val="000000">
                <a:alpha val="32000"/>
              </a:srgbClr>
            </a:outerShdw>
          </a:effectLst>
        </p:spPr>
        <p:txBody>
          <a:bodyPr anchor="ctr">
            <a:normAutofit/>
          </a:bodyPr>
          <a:p>
            <a:pPr indent="0" algn="just">
              <a:lnSpc>
                <a:spcPct val="90000"/>
              </a:lnSpc>
              <a:buNone/>
            </a:pPr>
            <a:r>
              <a:rPr b="1" lang="en-GB" sz="2800" spc="-1" strike="noStrike">
                <a:solidFill>
                  <a:srgbClr val="000000"/>
                </a:solidFill>
                <a:latin typeface="Tahoma"/>
                <a:ea typeface="Tahoma"/>
              </a:rPr>
              <a:t>4.0 Staff Responsibility</a:t>
            </a:r>
            <a:endParaRPr b="0" lang="en-NG" sz="2800" spc="-1" strike="noStrike">
              <a:solidFill>
                <a:srgbClr val="000000"/>
              </a:solidFill>
              <a:latin typeface="Calibri"/>
            </a:endParaRPr>
          </a:p>
        </p:txBody>
      </p:sp>
      <p:sp>
        <p:nvSpPr>
          <p:cNvPr id="185" name="PlaceHolder 2"/>
          <p:cNvSpPr>
            <a:spLocks noGrp="1"/>
          </p:cNvSpPr>
          <p:nvPr>
            <p:ph/>
          </p:nvPr>
        </p:nvSpPr>
        <p:spPr>
          <a:xfrm>
            <a:off x="838080" y="1417320"/>
            <a:ext cx="10515240" cy="4781880"/>
          </a:xfrm>
          <a:prstGeom prst="rect">
            <a:avLst/>
          </a:prstGeom>
          <a:solidFill>
            <a:schemeClr val="accent5">
              <a:lumMod val="20000"/>
              <a:lumOff val="80000"/>
            </a:schemeClr>
          </a:solidFill>
          <a:ln w="0">
            <a:noFill/>
          </a:ln>
          <a:effectLst>
            <a:outerShdw dist="28080" dir="5400000" blurRad="44280" rotWithShape="0">
              <a:srgbClr val="000000">
                <a:alpha val="32000"/>
              </a:srgbClr>
            </a:outerShdw>
          </a:effectLst>
        </p:spPr>
        <p:txBody>
          <a:bodyPr anchor="t">
            <a:normAutofit fontScale="92000"/>
          </a:bodyPr>
          <a:p>
            <a:pPr marL="473040" indent="-473040" algn="just">
              <a:lnSpc>
                <a:spcPct val="90000"/>
              </a:lnSpc>
              <a:spcBef>
                <a:spcPts val="1001"/>
              </a:spcBef>
              <a:buClr>
                <a:srgbClr val="000000"/>
              </a:buClr>
              <a:buFont typeface="Arial"/>
              <a:buAutoNum type="alphaLcPeriod"/>
            </a:pPr>
            <a:r>
              <a:rPr b="0" lang="en-GB" sz="2800" spc="-1" strike="noStrike">
                <a:solidFill>
                  <a:srgbClr val="000000"/>
                </a:solidFill>
                <a:latin typeface="Tahoma"/>
                <a:ea typeface="Tahoma"/>
              </a:rPr>
              <a:t>Staff will be given an electronic mail password when granted access to the NiCFoST Internet or electronic mail system.  Staff may change these passwords from time to time; however, all passwords must be made known to NiCFoST management.  Because staff computer system may need to be accessed by relevant authority when absent, login disclosure will allow unhindered access to all NiCFoST computing devices, electronic mail and Internet accounts.</a:t>
            </a:r>
            <a:endParaRPr b="0" lang="en-NG" sz="2800" spc="-1" strike="noStrike">
              <a:solidFill>
                <a:srgbClr val="000000"/>
              </a:solidFill>
              <a:latin typeface="Calibri"/>
            </a:endParaRPr>
          </a:p>
          <a:p>
            <a:pPr marL="473040" indent="-473040" algn="just">
              <a:lnSpc>
                <a:spcPct val="90000"/>
              </a:lnSpc>
              <a:spcBef>
                <a:spcPts val="1001"/>
              </a:spcBef>
              <a:buClr>
                <a:srgbClr val="000000"/>
              </a:buClr>
              <a:buFont typeface="Arial"/>
              <a:buAutoNum type="alphaLcPeriod"/>
            </a:pPr>
            <a:r>
              <a:rPr b="0" lang="en-GB" sz="2800" spc="-1" strike="noStrike">
                <a:solidFill>
                  <a:srgbClr val="000000"/>
                </a:solidFill>
                <a:latin typeface="Tahoma"/>
                <a:ea typeface="Tahoma"/>
              </a:rPr>
              <a:t>To prevent cyber infiltration and system compromise, staff of the Council are not authorized to download any software or application onto their computer system or to any drive. Staff interested in obtaining software from the Internet should contact the ICT Unit for clearance.</a:t>
            </a:r>
            <a:endParaRPr b="0" lang="en-NG" sz="2800" spc="-1" strike="noStrike">
              <a:solidFill>
                <a:srgbClr val="000000"/>
              </a:solidFill>
              <a:latin typeface="Calibri"/>
            </a:endParaRPr>
          </a:p>
          <a:p>
            <a:pPr indent="0" algn="just">
              <a:lnSpc>
                <a:spcPct val="90000"/>
              </a:lnSpc>
              <a:spcBef>
                <a:spcPts val="1001"/>
              </a:spcBef>
              <a:buNone/>
            </a:pPr>
            <a:endParaRPr b="0" lang="en-NG" sz="2800" spc="-1" strike="noStrike">
              <a:solidFill>
                <a:srgbClr val="000000"/>
              </a:solidFill>
              <a:latin typeface="Calibri"/>
            </a:endParaRPr>
          </a:p>
          <a:p>
            <a:pPr indent="0">
              <a:lnSpc>
                <a:spcPct val="90000"/>
              </a:lnSpc>
              <a:spcBef>
                <a:spcPts val="1001"/>
              </a:spcBef>
              <a:buNone/>
              <a:tabLst>
                <a:tab algn="l" pos="0"/>
              </a:tabLst>
            </a:pPr>
            <a:endParaRPr b="0" lang="en-NG" sz="2800" spc="-1" strike="noStrike">
              <a:solidFill>
                <a:srgbClr val="000000"/>
              </a:solidFill>
              <a:latin typeface="Calibri"/>
            </a:endParaRPr>
          </a:p>
        </p:txBody>
      </p:sp>
      <p:sp>
        <p:nvSpPr>
          <p:cNvPr id="186" name="PlaceHolder 3"/>
          <p:cNvSpPr>
            <a:spLocks noGrp="1"/>
          </p:cNvSpPr>
          <p:nvPr>
            <p:ph type="dt" idx="17"/>
          </p:nvPr>
        </p:nvSpPr>
        <p:spPr>
          <a:xfrm>
            <a:off x="838080" y="6199560"/>
            <a:ext cx="2742840" cy="491040"/>
          </a:xfrm>
          <a:prstGeom prst="rect">
            <a:avLst/>
          </a:prstGeom>
          <a:solidFill>
            <a:schemeClr val="accent4">
              <a:lumMod val="20000"/>
              <a:lumOff val="8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600" spc="-1" strike="noStrike">
                <a:solidFill>
                  <a:srgbClr val="00b050"/>
                </a:solidFill>
                <a:latin typeface="Tahoma"/>
                <a:ea typeface="Tahoma"/>
              </a:defRPr>
            </a:lvl1pPr>
          </a:lstStyle>
          <a:p>
            <a:pPr indent="0">
              <a:lnSpc>
                <a:spcPct val="100000"/>
              </a:lnSpc>
              <a:buNone/>
            </a:pPr>
            <a:fld id="{5E55601D-FAD4-40ED-AD23-E6BB4218BC47}" type="datetime1">
              <a:rPr b="0" lang="en-NG" sz="1600" spc="-1" strike="noStrike">
                <a:solidFill>
                  <a:srgbClr val="00b050"/>
                </a:solidFill>
                <a:latin typeface="Tahoma"/>
                <a:ea typeface="Tahoma"/>
              </a:rPr>
              <a:t>28/08/2023</a:t>
            </a:fld>
            <a:r>
              <a:rPr b="0" lang="en-NG" sz="1600" spc="-1" strike="noStrike">
                <a:solidFill>
                  <a:srgbClr val="00b050"/>
                </a:solidFill>
                <a:latin typeface="Tahoma"/>
                <a:ea typeface="Tahoma"/>
              </a:rPr>
              <a:t> </a:t>
            </a:r>
            <a:fld id="{DA4375D4-BAA8-4582-B42F-B1B2964047E7}" type="datetime12">
              <a:rPr b="0" lang="en-NG" sz="1600" spc="-1" strike="noStrike">
                <a:solidFill>
                  <a:srgbClr val="00b050"/>
                </a:solidFill>
                <a:latin typeface="Tahoma"/>
                <a:ea typeface="Tahoma"/>
              </a:rPr>
              <a:t>02:18 PM</a:t>
            </a:fld>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p:nvPr>
        </p:nvSpPr>
        <p:spPr>
          <a:xfrm>
            <a:off x="838080" y="696960"/>
            <a:ext cx="10515240" cy="5463360"/>
          </a:xfrm>
          <a:prstGeom prst="rect">
            <a:avLst/>
          </a:prstGeom>
          <a:solidFill>
            <a:schemeClr val="accent5">
              <a:lumMod val="20000"/>
              <a:lumOff val="80000"/>
            </a:schemeClr>
          </a:solidFill>
          <a:ln w="0">
            <a:noFill/>
          </a:ln>
          <a:effectLst>
            <a:outerShdw dist="28080" dir="5400000" blurRad="44280" rotWithShape="0">
              <a:srgbClr val="000000">
                <a:alpha val="32000"/>
              </a:srgbClr>
            </a:outerShdw>
          </a:effectLst>
        </p:spPr>
        <p:txBody>
          <a:bodyPr anchor="t">
            <a:noAutofit/>
          </a:bodyPr>
          <a:p>
            <a:pPr indent="0" algn="just">
              <a:lnSpc>
                <a:spcPct val="90000"/>
              </a:lnSpc>
              <a:spcBef>
                <a:spcPts val="1001"/>
              </a:spcBef>
              <a:buNone/>
              <a:tabLst>
                <a:tab algn="l" pos="0"/>
              </a:tabLst>
            </a:pPr>
            <a:r>
              <a:rPr b="0" lang="en-GB" sz="2800" spc="-1" strike="noStrike">
                <a:solidFill>
                  <a:srgbClr val="000000"/>
                </a:solidFill>
                <a:latin typeface="Tahoma"/>
                <a:ea typeface="Tahoma"/>
              </a:rPr>
              <a:t>c. Staff must at all times update system software and utility applications when prompted to do so on their computer systems. Failure to heed those prompts will create vulnerabilities within the system, with serious consequences.</a:t>
            </a: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a:p>
            <a:pPr indent="0" algn="just">
              <a:lnSpc>
                <a:spcPct val="90000"/>
              </a:lnSpc>
              <a:spcBef>
                <a:spcPts val="1001"/>
              </a:spcBef>
              <a:buNone/>
              <a:tabLst>
                <a:tab algn="l" pos="0"/>
              </a:tabLst>
            </a:pPr>
            <a:r>
              <a:rPr b="0" lang="en-GB" sz="2800" spc="-1" strike="noStrike">
                <a:solidFill>
                  <a:srgbClr val="000000"/>
                </a:solidFill>
                <a:latin typeface="Tahoma"/>
                <a:ea typeface="Tahoma"/>
              </a:rPr>
              <a:t>d. Staff must log out or shut down their computer systems properly when not in use.</a:t>
            </a: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a:p>
            <a:pPr indent="0" algn="just">
              <a:lnSpc>
                <a:spcPct val="90000"/>
              </a:lnSpc>
              <a:spcBef>
                <a:spcPts val="1001"/>
              </a:spcBef>
              <a:buNone/>
              <a:tabLst>
                <a:tab algn="l" pos="0"/>
              </a:tabLst>
            </a:pPr>
            <a:r>
              <a:rPr b="0" lang="en-GB" sz="2800" spc="-1" strike="noStrike">
                <a:solidFill>
                  <a:srgbClr val="000000"/>
                </a:solidFill>
                <a:latin typeface="Tahoma"/>
                <a:ea typeface="Tahoma"/>
              </a:rPr>
              <a:t>e. Reach out for help when in need. A wrong command could cause system crash</a:t>
            </a:r>
            <a:r>
              <a:rPr b="0" lang="en-GB" sz="2800" spc="-1" strike="noStrike">
                <a:solidFill>
                  <a:srgbClr val="000000"/>
                </a:solidFill>
                <a:latin typeface="Calibri"/>
                <a:ea typeface="Tahoma"/>
              </a:rPr>
              <a:t>. </a:t>
            </a:r>
            <a:endParaRPr b="0" lang="en-NG" sz="2800" spc="-1" strike="noStrike">
              <a:solidFill>
                <a:srgbClr val="000000"/>
              </a:solidFill>
              <a:latin typeface="Calibri"/>
            </a:endParaRPr>
          </a:p>
          <a:p>
            <a:pPr indent="0" algn="just">
              <a:lnSpc>
                <a:spcPct val="90000"/>
              </a:lnSpc>
              <a:spcBef>
                <a:spcPts val="1001"/>
              </a:spcBef>
              <a:buNone/>
              <a:tabLst>
                <a:tab algn="l" pos="0"/>
              </a:tabLst>
            </a:pPr>
            <a:endParaRPr b="0" lang="en-NG" sz="2800" spc="-1" strike="noStrike">
              <a:solidFill>
                <a:srgbClr val="000000"/>
              </a:solidFill>
              <a:latin typeface="Calibri"/>
            </a:endParaRPr>
          </a:p>
        </p:txBody>
      </p:sp>
      <p:sp>
        <p:nvSpPr>
          <p:cNvPr id="188" name="PlaceHolder 2"/>
          <p:cNvSpPr>
            <a:spLocks noGrp="1"/>
          </p:cNvSpPr>
          <p:nvPr>
            <p:ph type="dt" idx="18"/>
          </p:nvPr>
        </p:nvSpPr>
        <p:spPr>
          <a:xfrm>
            <a:off x="838080" y="6161040"/>
            <a:ext cx="2742840" cy="412560"/>
          </a:xfrm>
          <a:prstGeom prst="rect">
            <a:avLst/>
          </a:prstGeom>
          <a:solidFill>
            <a:schemeClr val="accent5">
              <a:lumMod val="60000"/>
              <a:lumOff val="40000"/>
            </a:schemeClr>
          </a:solidFill>
          <a:ln w="0">
            <a:noFill/>
          </a:ln>
          <a:effectLst>
            <a:outerShdw dist="28080" dir="5400000" blurRad="44280" rotWithShape="0">
              <a:srgbClr val="000000">
                <a:alpha val="32000"/>
              </a:srgbClr>
            </a:outerShdw>
          </a:effectLst>
        </p:spPr>
        <p:txBody>
          <a:bodyPr anchor="ctr">
            <a:noAutofit/>
          </a:bodyPr>
          <a:lstStyle>
            <a:lvl1pPr indent="0">
              <a:lnSpc>
                <a:spcPct val="100000"/>
              </a:lnSpc>
              <a:buNone/>
              <a:defRPr b="0" lang="en-NG" sz="1600" spc="-1" strike="noStrike">
                <a:solidFill>
                  <a:schemeClr val="accent1">
                    <a:lumMod val="50000"/>
                  </a:schemeClr>
                </a:solidFill>
                <a:latin typeface="Tahoma"/>
                <a:ea typeface="Tahoma"/>
              </a:defRPr>
            </a:lvl1pPr>
          </a:lstStyle>
          <a:p>
            <a:pPr indent="0">
              <a:lnSpc>
                <a:spcPct val="100000"/>
              </a:lnSpc>
              <a:buNone/>
            </a:pPr>
            <a:fld id="{3B36FB0D-2C6B-41F4-96BE-D3F2733D983D}" type="datetime1">
              <a:rPr b="0" lang="en-NG" sz="1600" spc="-1" strike="noStrike">
                <a:solidFill>
                  <a:schemeClr val="accent1">
                    <a:lumMod val="50000"/>
                  </a:schemeClr>
                </a:solidFill>
                <a:latin typeface="Tahoma"/>
                <a:ea typeface="Tahoma"/>
              </a:rPr>
              <a:t>28/08/2023</a:t>
            </a:fld>
            <a:r>
              <a:rPr b="0" lang="en-NG" sz="1600" spc="-1" strike="noStrike">
                <a:solidFill>
                  <a:schemeClr val="accent1">
                    <a:lumMod val="50000"/>
                  </a:schemeClr>
                </a:solidFill>
                <a:latin typeface="Tahoma"/>
                <a:ea typeface="Tahoma"/>
              </a:rPr>
              <a:t> </a:t>
            </a:r>
            <a:fld id="{C18A9CCB-E206-4213-968B-CB76177DB279}" type="datetime12">
              <a:rPr b="0" lang="en-NG" sz="1600" spc="-1" strike="noStrike">
                <a:solidFill>
                  <a:schemeClr val="accent1">
                    <a:lumMod val="50000"/>
                  </a:schemeClr>
                </a:solidFill>
                <a:latin typeface="Tahoma"/>
                <a:ea typeface="Tahoma"/>
              </a:rPr>
              <a:t>02:18 PM</a:t>
            </a:fld>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Gallery</Template>
  <TotalTime>345</TotalTime>
  <Application>LibreOffice/7.4.6.2$Windows_X86_64 LibreOffice_project/5b1f5509c2decdade7fda905e3e1429a67acd63d</Application>
  <AppVersion>15.0000</AppVersion>
  <Words>931</Words>
  <Paragraphs>67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2022-11-16T22:06:52Z</dcterms:created>
  <dc:creator>Obinna</dc:creator>
  <dc:description/>
  <dc:language>en-US</dc:language>
  <cp:lastModifiedBy/>
  <dcterms:modified xsi:type="dcterms:W3CDTF">2023-08-28T14:18:37Z</dcterms:modified>
  <cp:revision>6</cp:revision>
  <dc:subject/>
  <dc:title>Use of Computers and Computer Accessories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11</vt:i4>
  </property>
</Properties>
</file>